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9" r:id="rId5"/>
    <p:sldId id="258" r:id="rId6"/>
    <p:sldId id="278" r:id="rId7"/>
    <p:sldId id="264" r:id="rId8"/>
    <p:sldId id="282" r:id="rId9"/>
    <p:sldId id="293" r:id="rId10"/>
    <p:sldId id="294" r:id="rId11"/>
    <p:sldId id="290" r:id="rId12"/>
    <p:sldId id="285" r:id="rId13"/>
    <p:sldId id="283" r:id="rId14"/>
    <p:sldId id="289" r:id="rId15"/>
    <p:sldId id="288" r:id="rId16"/>
    <p:sldId id="287" r:id="rId17"/>
    <p:sldId id="284" r:id="rId18"/>
    <p:sldId id="291" r:id="rId19"/>
    <p:sldId id="292" r:id="rId20"/>
    <p:sldId id="260" r:id="rId21"/>
    <p:sldId id="295" r:id="rId22"/>
    <p:sldId id="267" r:id="rId23"/>
    <p:sldId id="266" r:id="rId24"/>
    <p:sldId id="265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46EE37D-4D78-4F7B-ADB5-6EC54963A942}">
          <p14:sldIdLst>
            <p14:sldId id="256"/>
            <p14:sldId id="257"/>
            <p14:sldId id="281"/>
            <p14:sldId id="259"/>
            <p14:sldId id="258"/>
            <p14:sldId id="278"/>
            <p14:sldId id="264"/>
            <p14:sldId id="282"/>
            <p14:sldId id="293"/>
            <p14:sldId id="294"/>
            <p14:sldId id="290"/>
            <p14:sldId id="285"/>
            <p14:sldId id="283"/>
            <p14:sldId id="289"/>
            <p14:sldId id="288"/>
            <p14:sldId id="287"/>
            <p14:sldId id="284"/>
            <p14:sldId id="291"/>
            <p14:sldId id="292"/>
            <p14:sldId id="260"/>
            <p14:sldId id="295"/>
            <p14:sldId id="267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0308D-9F61-4218-8359-AB4E12ABA3E5}" v="101" dt="2021-12-09T05:39:59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etta Malarczyk" userId="68184c7aa0f936a6" providerId="LiveId" clId="{87B0308D-9F61-4218-8359-AB4E12ABA3E5}"/>
    <pc:docChg chg="undo custSel addSld delSld modSld sldOrd modMainMaster addSection delSection modSection">
      <pc:chgData name="Violetta Malarczyk" userId="68184c7aa0f936a6" providerId="LiveId" clId="{87B0308D-9F61-4218-8359-AB4E12ABA3E5}" dt="2021-12-09T05:42:57.531" v="5393" actId="1076"/>
      <pc:docMkLst>
        <pc:docMk/>
      </pc:docMkLst>
      <pc:sldChg chg="addSp delSp modSp mod setBg delDesignElem chgLayout">
        <pc:chgData name="Violetta Malarczyk" userId="68184c7aa0f936a6" providerId="LiveId" clId="{87B0308D-9F61-4218-8359-AB4E12ABA3E5}" dt="2021-12-02T11:35:50.554" v="161" actId="20577"/>
        <pc:sldMkLst>
          <pc:docMk/>
          <pc:sldMk cId="926849180" sldId="256"/>
        </pc:sldMkLst>
        <pc:spChg chg="mod ord">
          <ac:chgData name="Violetta Malarczyk" userId="68184c7aa0f936a6" providerId="LiveId" clId="{87B0308D-9F61-4218-8359-AB4E12ABA3E5}" dt="2021-12-02T11:30:29.471" v="93" actId="1076"/>
          <ac:spMkLst>
            <pc:docMk/>
            <pc:sldMk cId="926849180" sldId="256"/>
            <ac:spMk id="3" creationId="{725B31AE-C3AC-4D1E-9BEA-A6813021A4E9}"/>
          </ac:spMkLst>
        </pc:spChg>
        <pc:spChg chg="mod">
          <ac:chgData name="Violetta Malarczyk" userId="68184c7aa0f936a6" providerId="LiveId" clId="{87B0308D-9F61-4218-8359-AB4E12ABA3E5}" dt="2021-12-02T11:30:33.880" v="94" actId="1076"/>
          <ac:spMkLst>
            <pc:docMk/>
            <pc:sldMk cId="926849180" sldId="256"/>
            <ac:spMk id="4" creationId="{2153D9BB-C464-4CA0-B941-B54D4201BE23}"/>
          </ac:spMkLst>
        </pc:spChg>
        <pc:spChg chg="add del mod">
          <ac:chgData name="Violetta Malarczyk" userId="68184c7aa0f936a6" providerId="LiveId" clId="{87B0308D-9F61-4218-8359-AB4E12ABA3E5}" dt="2021-12-02T11:25:42.390" v="5" actId="6264"/>
          <ac:spMkLst>
            <pc:docMk/>
            <pc:sldMk cId="926849180" sldId="256"/>
            <ac:spMk id="5" creationId="{DC51487B-3C1E-4A05-947A-D4BF90423B86}"/>
          </ac:spMkLst>
        </pc:spChg>
        <pc:spChg chg="add del mod ord">
          <ac:chgData name="Violetta Malarczyk" userId="68184c7aa0f936a6" providerId="LiveId" clId="{87B0308D-9F61-4218-8359-AB4E12ABA3E5}" dt="2021-12-02T11:25:42.390" v="5" actId="6264"/>
          <ac:spMkLst>
            <pc:docMk/>
            <pc:sldMk cId="926849180" sldId="256"/>
            <ac:spMk id="6" creationId="{0D666B54-36AC-4AD7-B8E0-D9C3BCF66EF0}"/>
          </ac:spMkLst>
        </pc:spChg>
        <pc:spChg chg="add del mod">
          <ac:chgData name="Violetta Malarczyk" userId="68184c7aa0f936a6" providerId="LiveId" clId="{87B0308D-9F61-4218-8359-AB4E12ABA3E5}" dt="2021-12-02T11:28:33.956" v="26"/>
          <ac:spMkLst>
            <pc:docMk/>
            <pc:sldMk cId="926849180" sldId="256"/>
            <ac:spMk id="7" creationId="{CE68F5E8-0156-4937-A63E-2BEC4FC6132E}"/>
          </ac:spMkLst>
        </pc:spChg>
        <pc:spChg chg="add del">
          <ac:chgData name="Violetta Malarczyk" userId="68184c7aa0f936a6" providerId="LiveId" clId="{87B0308D-9F61-4218-8359-AB4E12ABA3E5}" dt="2021-12-02T11:25:42.390" v="5" actId="6264"/>
          <ac:spMkLst>
            <pc:docMk/>
            <pc:sldMk cId="926849180" sldId="256"/>
            <ac:spMk id="8" creationId="{A8DB9CD9-59B1-4D73-BC4C-98796A48EF9B}"/>
          </ac:spMkLst>
        </pc:spChg>
        <pc:spChg chg="add mod">
          <ac:chgData name="Violetta Malarczyk" userId="68184c7aa0f936a6" providerId="LiveId" clId="{87B0308D-9F61-4218-8359-AB4E12ABA3E5}" dt="2021-12-02T11:35:50.554" v="161" actId="20577"/>
          <ac:spMkLst>
            <pc:docMk/>
            <pc:sldMk cId="926849180" sldId="256"/>
            <ac:spMk id="9" creationId="{FED19563-02BC-4017-98B6-3E49E23BE81C}"/>
          </ac:spMkLst>
        </pc:spChg>
        <pc:spChg chg="add del">
          <ac:chgData name="Violetta Malarczyk" userId="68184c7aa0f936a6" providerId="LiveId" clId="{87B0308D-9F61-4218-8359-AB4E12ABA3E5}" dt="2021-12-02T11:25:42.390" v="5" actId="6264"/>
          <ac:spMkLst>
            <pc:docMk/>
            <pc:sldMk cId="926849180" sldId="256"/>
            <ac:spMk id="10" creationId="{8874A6A9-41FF-4E33-AFA8-F9F81436A59E}"/>
          </ac:spMkLst>
        </pc:spChg>
        <pc:grpChg chg="add del">
          <ac:chgData name="Violetta Malarczyk" userId="68184c7aa0f936a6" providerId="LiveId" clId="{87B0308D-9F61-4218-8359-AB4E12ABA3E5}" dt="2021-12-02T11:25:42.390" v="5" actId="6264"/>
          <ac:grpSpMkLst>
            <pc:docMk/>
            <pc:sldMk cId="926849180" sldId="256"/>
            <ac:grpSpMk id="12" creationId="{721D730E-1F97-4071-B143-B05E6D2599BC}"/>
          </ac:grpSpMkLst>
        </pc:grpChg>
      </pc:sldChg>
      <pc:sldChg chg="new del">
        <pc:chgData name="Violetta Malarczyk" userId="68184c7aa0f936a6" providerId="LiveId" clId="{87B0308D-9F61-4218-8359-AB4E12ABA3E5}" dt="2021-12-02T11:23:07.008" v="1" actId="2696"/>
        <pc:sldMkLst>
          <pc:docMk/>
          <pc:sldMk cId="227951130" sldId="257"/>
        </pc:sldMkLst>
      </pc:sldChg>
      <pc:sldChg chg="addSp delSp modSp new add del mod ord setBg">
        <pc:chgData name="Violetta Malarczyk" userId="68184c7aa0f936a6" providerId="LiveId" clId="{87B0308D-9F61-4218-8359-AB4E12ABA3E5}" dt="2021-12-08T15:41:30.922" v="3896"/>
        <pc:sldMkLst>
          <pc:docMk/>
          <pc:sldMk cId="3732969261" sldId="257"/>
        </pc:sldMkLst>
        <pc:spChg chg="del mod">
          <ac:chgData name="Violetta Malarczyk" userId="68184c7aa0f936a6" providerId="LiveId" clId="{87B0308D-9F61-4218-8359-AB4E12ABA3E5}" dt="2021-12-02T11:44:37.137" v="163" actId="21"/>
          <ac:spMkLst>
            <pc:docMk/>
            <pc:sldMk cId="3732969261" sldId="257"/>
            <ac:spMk id="2" creationId="{DEC0EC7A-7067-4E8F-B4E4-9A40CD2BD655}"/>
          </ac:spMkLst>
        </pc:spChg>
        <pc:spChg chg="mod">
          <ac:chgData name="Violetta Malarczyk" userId="68184c7aa0f936a6" providerId="LiveId" clId="{87B0308D-9F61-4218-8359-AB4E12ABA3E5}" dt="2021-12-05T18:48:07.928" v="1190" actId="20577"/>
          <ac:spMkLst>
            <pc:docMk/>
            <pc:sldMk cId="3732969261" sldId="257"/>
            <ac:spMk id="3" creationId="{3B52DAC7-0E51-4104-94B1-D98898037265}"/>
          </ac:spMkLst>
        </pc:spChg>
        <pc:spChg chg="add">
          <ac:chgData name="Violetta Malarczyk" userId="68184c7aa0f936a6" providerId="LiveId" clId="{87B0308D-9F61-4218-8359-AB4E12ABA3E5}" dt="2021-12-02T11:25:50.541" v="7" actId="26606"/>
          <ac:spMkLst>
            <pc:docMk/>
            <pc:sldMk cId="3732969261" sldId="257"/>
            <ac:spMk id="8" creationId="{4BC99CB9-DDAD-44A2-8A1C-E3AF4E72DF5C}"/>
          </ac:spMkLst>
        </pc:spChg>
        <pc:spChg chg="add">
          <ac:chgData name="Violetta Malarczyk" userId="68184c7aa0f936a6" providerId="LiveId" clId="{87B0308D-9F61-4218-8359-AB4E12ABA3E5}" dt="2021-12-02T11:25:50.541" v="7" actId="26606"/>
          <ac:spMkLst>
            <pc:docMk/>
            <pc:sldMk cId="3732969261" sldId="257"/>
            <ac:spMk id="10" creationId="{64053CBF-3932-45FF-8285-EE5146085F3A}"/>
          </ac:spMkLst>
        </pc:spChg>
        <pc:grpChg chg="add">
          <ac:chgData name="Violetta Malarczyk" userId="68184c7aa0f936a6" providerId="LiveId" clId="{87B0308D-9F61-4218-8359-AB4E12ABA3E5}" dt="2021-12-02T11:25:50.541" v="7" actId="26606"/>
          <ac:grpSpMkLst>
            <pc:docMk/>
            <pc:sldMk cId="3732969261" sldId="257"/>
            <ac:grpSpMk id="12" creationId="{2E751C04-BEA6-446B-A678-9C74819EBD4C}"/>
          </ac:grpSpMkLst>
        </pc:grpChg>
        <pc:grpChg chg="add">
          <ac:chgData name="Violetta Malarczyk" userId="68184c7aa0f936a6" providerId="LiveId" clId="{87B0308D-9F61-4218-8359-AB4E12ABA3E5}" dt="2021-12-02T11:25:50.541" v="7" actId="26606"/>
          <ac:grpSpMkLst>
            <pc:docMk/>
            <pc:sldMk cId="3732969261" sldId="257"/>
            <ac:grpSpMk id="18" creationId="{B63ACBA3-DEFD-4C6D-BBA0-64468FA99C2D}"/>
          </ac:grpSpMkLst>
        </pc:grpChg>
      </pc:sldChg>
      <pc:sldChg chg="addSp delSp modSp new mod ord setBg">
        <pc:chgData name="Violetta Malarczyk" userId="68184c7aa0f936a6" providerId="LiveId" clId="{87B0308D-9F61-4218-8359-AB4E12ABA3E5}" dt="2021-12-07T04:58:06.262" v="3215" actId="20577"/>
        <pc:sldMkLst>
          <pc:docMk/>
          <pc:sldMk cId="229824279" sldId="258"/>
        </pc:sldMkLst>
        <pc:spChg chg="mod">
          <ac:chgData name="Violetta Malarczyk" userId="68184c7aa0f936a6" providerId="LiveId" clId="{87B0308D-9F61-4218-8359-AB4E12ABA3E5}" dt="2021-12-07T04:58:06.262" v="3215" actId="20577"/>
          <ac:spMkLst>
            <pc:docMk/>
            <pc:sldMk cId="229824279" sldId="258"/>
            <ac:spMk id="2" creationId="{ABD5121A-1844-44DC-83F1-A5A62177CCCF}"/>
          </ac:spMkLst>
        </pc:spChg>
        <pc:spChg chg="del mod">
          <ac:chgData name="Violetta Malarczyk" userId="68184c7aa0f936a6" providerId="LiveId" clId="{87B0308D-9F61-4218-8359-AB4E12ABA3E5}" dt="2021-12-02T11:55:59.226" v="273" actId="21"/>
          <ac:spMkLst>
            <pc:docMk/>
            <pc:sldMk cId="229824279" sldId="258"/>
            <ac:spMk id="3" creationId="{84F4D2B4-8178-49EC-83FF-3BBAA5691D23}"/>
          </ac:spMkLst>
        </pc:spChg>
        <pc:spChg chg="add">
          <ac:chgData name="Violetta Malarczyk" userId="68184c7aa0f936a6" providerId="LiveId" clId="{87B0308D-9F61-4218-8359-AB4E12ABA3E5}" dt="2021-12-02T11:26:40.235" v="10" actId="26606"/>
          <ac:spMkLst>
            <pc:docMk/>
            <pc:sldMk cId="229824279" sldId="258"/>
            <ac:spMk id="8" creationId="{4BC99CB9-DDAD-44A2-8A1C-E3AF4E72DF5C}"/>
          </ac:spMkLst>
        </pc:spChg>
        <pc:spChg chg="add">
          <ac:chgData name="Violetta Malarczyk" userId="68184c7aa0f936a6" providerId="LiveId" clId="{87B0308D-9F61-4218-8359-AB4E12ABA3E5}" dt="2021-12-02T11:26:40.235" v="10" actId="26606"/>
          <ac:spMkLst>
            <pc:docMk/>
            <pc:sldMk cId="229824279" sldId="258"/>
            <ac:spMk id="10" creationId="{64053CBF-3932-45FF-8285-EE5146085F3A}"/>
          </ac:spMkLst>
        </pc:spChg>
        <pc:grpChg chg="add">
          <ac:chgData name="Violetta Malarczyk" userId="68184c7aa0f936a6" providerId="LiveId" clId="{87B0308D-9F61-4218-8359-AB4E12ABA3E5}" dt="2021-12-02T11:26:40.235" v="10" actId="26606"/>
          <ac:grpSpMkLst>
            <pc:docMk/>
            <pc:sldMk cId="229824279" sldId="258"/>
            <ac:grpSpMk id="12" creationId="{2E751C04-BEA6-446B-A678-9C74819EBD4C}"/>
          </ac:grpSpMkLst>
        </pc:grpChg>
        <pc:grpChg chg="add">
          <ac:chgData name="Violetta Malarczyk" userId="68184c7aa0f936a6" providerId="LiveId" clId="{87B0308D-9F61-4218-8359-AB4E12ABA3E5}" dt="2021-12-02T11:26:40.235" v="10" actId="26606"/>
          <ac:grpSpMkLst>
            <pc:docMk/>
            <pc:sldMk cId="229824279" sldId="258"/>
            <ac:grpSpMk id="18" creationId="{B63ACBA3-DEFD-4C6D-BBA0-64468FA99C2D}"/>
          </ac:grpSpMkLst>
        </pc:grpChg>
      </pc:sldChg>
      <pc:sldChg chg="addSp delSp modSp new mod ord setBg">
        <pc:chgData name="Violetta Malarczyk" userId="68184c7aa0f936a6" providerId="LiveId" clId="{87B0308D-9F61-4218-8359-AB4E12ABA3E5}" dt="2021-12-07T04:56:53.740" v="3214" actId="20577"/>
        <pc:sldMkLst>
          <pc:docMk/>
          <pc:sldMk cId="766857990" sldId="259"/>
        </pc:sldMkLst>
        <pc:spChg chg="mod">
          <ac:chgData name="Violetta Malarczyk" userId="68184c7aa0f936a6" providerId="LiveId" clId="{87B0308D-9F61-4218-8359-AB4E12ABA3E5}" dt="2021-12-07T04:56:53.740" v="3214" actId="20577"/>
          <ac:spMkLst>
            <pc:docMk/>
            <pc:sldMk cId="766857990" sldId="259"/>
            <ac:spMk id="2" creationId="{0EAA3B06-CA24-430A-867F-10E688F6B566}"/>
          </ac:spMkLst>
        </pc:spChg>
        <pc:spChg chg="del mod">
          <ac:chgData name="Violetta Malarczyk" userId="68184c7aa0f936a6" providerId="LiveId" clId="{87B0308D-9F61-4218-8359-AB4E12ABA3E5}" dt="2021-12-02T12:05:08.181" v="346" actId="21"/>
          <ac:spMkLst>
            <pc:docMk/>
            <pc:sldMk cId="766857990" sldId="259"/>
            <ac:spMk id="3" creationId="{2BB9E48A-CEA7-4580-A8E3-D3BC53022950}"/>
          </ac:spMkLst>
        </pc:spChg>
        <pc:spChg chg="add">
          <ac:chgData name="Violetta Malarczyk" userId="68184c7aa0f936a6" providerId="LiveId" clId="{87B0308D-9F61-4218-8359-AB4E12ABA3E5}" dt="2021-12-02T11:27:01.289" v="13" actId="26606"/>
          <ac:spMkLst>
            <pc:docMk/>
            <pc:sldMk cId="766857990" sldId="259"/>
            <ac:spMk id="8" creationId="{4BC99CB9-DDAD-44A2-8A1C-E3AF4E72DF5C}"/>
          </ac:spMkLst>
        </pc:spChg>
        <pc:spChg chg="add">
          <ac:chgData name="Violetta Malarczyk" userId="68184c7aa0f936a6" providerId="LiveId" clId="{87B0308D-9F61-4218-8359-AB4E12ABA3E5}" dt="2021-12-02T11:27:01.289" v="13" actId="26606"/>
          <ac:spMkLst>
            <pc:docMk/>
            <pc:sldMk cId="766857990" sldId="259"/>
            <ac:spMk id="10" creationId="{64053CBF-3932-45FF-8285-EE5146085F3A}"/>
          </ac:spMkLst>
        </pc:spChg>
        <pc:grpChg chg="add">
          <ac:chgData name="Violetta Malarczyk" userId="68184c7aa0f936a6" providerId="LiveId" clId="{87B0308D-9F61-4218-8359-AB4E12ABA3E5}" dt="2021-12-02T11:27:01.289" v="13" actId="26606"/>
          <ac:grpSpMkLst>
            <pc:docMk/>
            <pc:sldMk cId="766857990" sldId="259"/>
            <ac:grpSpMk id="12" creationId="{2E751C04-BEA6-446B-A678-9C74819EBD4C}"/>
          </ac:grpSpMkLst>
        </pc:grpChg>
        <pc:grpChg chg="add">
          <ac:chgData name="Violetta Malarczyk" userId="68184c7aa0f936a6" providerId="LiveId" clId="{87B0308D-9F61-4218-8359-AB4E12ABA3E5}" dt="2021-12-02T11:27:01.289" v="13" actId="26606"/>
          <ac:grpSpMkLst>
            <pc:docMk/>
            <pc:sldMk cId="766857990" sldId="259"/>
            <ac:grpSpMk id="18" creationId="{B63ACBA3-DEFD-4C6D-BBA0-64468FA99C2D}"/>
          </ac:grpSpMkLst>
        </pc:grpChg>
      </pc:sldChg>
      <pc:sldChg chg="addSp delSp modSp new mod ord setBg">
        <pc:chgData name="Violetta Malarczyk" userId="68184c7aa0f936a6" providerId="LiveId" clId="{87B0308D-9F61-4218-8359-AB4E12ABA3E5}" dt="2021-12-09T05:03:13.627" v="4440" actId="1076"/>
        <pc:sldMkLst>
          <pc:docMk/>
          <pc:sldMk cId="2442129065" sldId="260"/>
        </pc:sldMkLst>
        <pc:spChg chg="mod">
          <ac:chgData name="Violetta Malarczyk" userId="68184c7aa0f936a6" providerId="LiveId" clId="{87B0308D-9F61-4218-8359-AB4E12ABA3E5}" dt="2021-12-09T04:12:33.313" v="4122" actId="1076"/>
          <ac:spMkLst>
            <pc:docMk/>
            <pc:sldMk cId="2442129065" sldId="260"/>
            <ac:spMk id="2" creationId="{B2D16C31-E05F-49C0-B65A-A5E91D42A732}"/>
          </ac:spMkLst>
        </pc:spChg>
        <pc:spChg chg="del mod">
          <ac:chgData name="Violetta Malarczyk" userId="68184c7aa0f936a6" providerId="LiveId" clId="{87B0308D-9F61-4218-8359-AB4E12ABA3E5}" dt="2021-12-02T12:22:07.005" v="391" actId="21"/>
          <ac:spMkLst>
            <pc:docMk/>
            <pc:sldMk cId="2442129065" sldId="260"/>
            <ac:spMk id="3" creationId="{4F88177B-F647-4554-90E1-2B9BB2DDC852}"/>
          </ac:spMkLst>
        </pc:spChg>
        <pc:spChg chg="add del mod">
          <ac:chgData name="Violetta Malarczyk" userId="68184c7aa0f936a6" providerId="LiveId" clId="{87B0308D-9F61-4218-8359-AB4E12ABA3E5}" dt="2021-12-07T05:25:44.604" v="3321" actId="21"/>
          <ac:spMkLst>
            <pc:docMk/>
            <pc:sldMk cId="2442129065" sldId="260"/>
            <ac:spMk id="4" creationId="{E8AEFBD8-7D3D-4707-B301-8EE982C7AE8C}"/>
          </ac:spMkLst>
        </pc:spChg>
        <pc:spChg chg="add">
          <ac:chgData name="Violetta Malarczyk" userId="68184c7aa0f936a6" providerId="LiveId" clId="{87B0308D-9F61-4218-8359-AB4E12ABA3E5}" dt="2021-12-02T11:27:12.711" v="15" actId="26606"/>
          <ac:spMkLst>
            <pc:docMk/>
            <pc:sldMk cId="2442129065" sldId="260"/>
            <ac:spMk id="8" creationId="{4BC99CB9-DDAD-44A2-8A1C-E3AF4E72DF5C}"/>
          </ac:spMkLst>
        </pc:spChg>
        <pc:spChg chg="add">
          <ac:chgData name="Violetta Malarczyk" userId="68184c7aa0f936a6" providerId="LiveId" clId="{87B0308D-9F61-4218-8359-AB4E12ABA3E5}" dt="2021-12-02T11:27:12.711" v="15" actId="26606"/>
          <ac:spMkLst>
            <pc:docMk/>
            <pc:sldMk cId="2442129065" sldId="260"/>
            <ac:spMk id="10" creationId="{64053CBF-3932-45FF-8285-EE5146085F3A}"/>
          </ac:spMkLst>
        </pc:spChg>
        <pc:spChg chg="add mod">
          <ac:chgData name="Violetta Malarczyk" userId="68184c7aa0f936a6" providerId="LiveId" clId="{87B0308D-9F61-4218-8359-AB4E12ABA3E5}" dt="2021-12-07T05:53:23.014" v="3770" actId="14100"/>
          <ac:spMkLst>
            <pc:docMk/>
            <pc:sldMk cId="2442129065" sldId="260"/>
            <ac:spMk id="17" creationId="{7A9BA330-E43A-4681-AADF-E697F04EA77B}"/>
          </ac:spMkLst>
        </pc:spChg>
        <pc:spChg chg="add mod">
          <ac:chgData name="Violetta Malarczyk" userId="68184c7aa0f936a6" providerId="LiveId" clId="{87B0308D-9F61-4218-8359-AB4E12ABA3E5}" dt="2021-12-07T05:39:11.600" v="3508" actId="14100"/>
          <ac:spMkLst>
            <pc:docMk/>
            <pc:sldMk cId="2442129065" sldId="260"/>
            <ac:spMk id="23" creationId="{A72B55BA-BF93-455B-9756-B23E870CB84D}"/>
          </ac:spMkLst>
        </pc:spChg>
        <pc:spChg chg="add mod">
          <ac:chgData name="Violetta Malarczyk" userId="68184c7aa0f936a6" providerId="LiveId" clId="{87B0308D-9F61-4218-8359-AB4E12ABA3E5}" dt="2021-12-09T05:03:01.462" v="4438" actId="1076"/>
          <ac:spMkLst>
            <pc:docMk/>
            <pc:sldMk cId="2442129065" sldId="260"/>
            <ac:spMk id="24" creationId="{DAE47726-9DEF-4A01-A9AE-955FF62EF457}"/>
          </ac:spMkLst>
        </pc:spChg>
        <pc:spChg chg="add del mod">
          <ac:chgData name="Violetta Malarczyk" userId="68184c7aa0f936a6" providerId="LiveId" clId="{87B0308D-9F61-4218-8359-AB4E12ABA3E5}" dt="2021-12-09T04:58:46.851" v="4420" actId="21"/>
          <ac:spMkLst>
            <pc:docMk/>
            <pc:sldMk cId="2442129065" sldId="260"/>
            <ac:spMk id="25" creationId="{3B6D593B-C0AF-472E-86E3-FE7743DC7EA0}"/>
          </ac:spMkLst>
        </pc:spChg>
        <pc:spChg chg="add del mod">
          <ac:chgData name="Violetta Malarczyk" userId="68184c7aa0f936a6" providerId="LiveId" clId="{87B0308D-9F61-4218-8359-AB4E12ABA3E5}" dt="2021-12-09T04:58:52.619" v="4422" actId="21"/>
          <ac:spMkLst>
            <pc:docMk/>
            <pc:sldMk cId="2442129065" sldId="260"/>
            <ac:spMk id="26" creationId="{11F836D9-C716-4DF2-A636-41A1DBCC4D17}"/>
          </ac:spMkLst>
        </pc:spChg>
        <pc:spChg chg="add del mod">
          <ac:chgData name="Violetta Malarczyk" userId="68184c7aa0f936a6" providerId="LiveId" clId="{87B0308D-9F61-4218-8359-AB4E12ABA3E5}" dt="2021-12-09T04:58:57.033" v="4423" actId="21"/>
          <ac:spMkLst>
            <pc:docMk/>
            <pc:sldMk cId="2442129065" sldId="260"/>
            <ac:spMk id="27" creationId="{316A376E-D25F-4D80-A81A-889444D70252}"/>
          </ac:spMkLst>
        </pc:spChg>
        <pc:grpChg chg="add">
          <ac:chgData name="Violetta Malarczyk" userId="68184c7aa0f936a6" providerId="LiveId" clId="{87B0308D-9F61-4218-8359-AB4E12ABA3E5}" dt="2021-12-02T11:27:12.711" v="15" actId="26606"/>
          <ac:grpSpMkLst>
            <pc:docMk/>
            <pc:sldMk cId="2442129065" sldId="260"/>
            <ac:grpSpMk id="12" creationId="{2E751C04-BEA6-446B-A678-9C74819EBD4C}"/>
          </ac:grpSpMkLst>
        </pc:grpChg>
        <pc:grpChg chg="add">
          <ac:chgData name="Violetta Malarczyk" userId="68184c7aa0f936a6" providerId="LiveId" clId="{87B0308D-9F61-4218-8359-AB4E12ABA3E5}" dt="2021-12-02T11:27:12.711" v="15" actId="26606"/>
          <ac:grpSpMkLst>
            <pc:docMk/>
            <pc:sldMk cId="2442129065" sldId="260"/>
            <ac:grpSpMk id="18" creationId="{B63ACBA3-DEFD-4C6D-BBA0-64468FA99C2D}"/>
          </ac:grpSpMkLst>
        </pc:grpChg>
        <pc:picChg chg="add mod">
          <ac:chgData name="Violetta Malarczyk" userId="68184c7aa0f936a6" providerId="LiveId" clId="{87B0308D-9F61-4218-8359-AB4E12ABA3E5}" dt="2021-12-09T05:03:13.627" v="4440" actId="1076"/>
          <ac:picMkLst>
            <pc:docMk/>
            <pc:sldMk cId="2442129065" sldId="260"/>
            <ac:picMk id="3" creationId="{42998A72-4FAF-47AC-90D8-8339AE050E6C}"/>
          </ac:picMkLst>
        </pc:picChg>
      </pc:sldChg>
      <pc:sldChg chg="new del">
        <pc:chgData name="Violetta Malarczyk" userId="68184c7aa0f936a6" providerId="LiveId" clId="{87B0308D-9F61-4218-8359-AB4E12ABA3E5}" dt="2021-12-02T12:13:25.444" v="373" actId="2696"/>
        <pc:sldMkLst>
          <pc:docMk/>
          <pc:sldMk cId="1764493862" sldId="261"/>
        </pc:sldMkLst>
      </pc:sldChg>
      <pc:sldChg chg="new del">
        <pc:chgData name="Violetta Malarczyk" userId="68184c7aa0f936a6" providerId="LiveId" clId="{87B0308D-9F61-4218-8359-AB4E12ABA3E5}" dt="2021-12-02T12:12:41.978" v="371" actId="2696"/>
        <pc:sldMkLst>
          <pc:docMk/>
          <pc:sldMk cId="3543612462" sldId="261"/>
        </pc:sldMkLst>
      </pc:sldChg>
      <pc:sldChg chg="addSp modSp new del mod setBg">
        <pc:chgData name="Violetta Malarczyk" userId="68184c7aa0f936a6" providerId="LiveId" clId="{87B0308D-9F61-4218-8359-AB4E12ABA3E5}" dt="2021-12-02T12:11:39.601" v="369" actId="2696"/>
        <pc:sldMkLst>
          <pc:docMk/>
          <pc:sldMk cId="3761761089" sldId="261"/>
        </pc:sldMkLst>
        <pc:spChg chg="mod">
          <ac:chgData name="Violetta Malarczyk" userId="68184c7aa0f936a6" providerId="LiveId" clId="{87B0308D-9F61-4218-8359-AB4E12ABA3E5}" dt="2021-12-02T11:27:25.748" v="17" actId="26606"/>
          <ac:spMkLst>
            <pc:docMk/>
            <pc:sldMk cId="3761761089" sldId="261"/>
            <ac:spMk id="2" creationId="{731D1D5C-17CD-4795-A4F8-0460A1D88B82}"/>
          </ac:spMkLst>
        </pc:spChg>
        <pc:spChg chg="mod">
          <ac:chgData name="Violetta Malarczyk" userId="68184c7aa0f936a6" providerId="LiveId" clId="{87B0308D-9F61-4218-8359-AB4E12ABA3E5}" dt="2021-12-02T11:27:25.748" v="17" actId="26606"/>
          <ac:spMkLst>
            <pc:docMk/>
            <pc:sldMk cId="3761761089" sldId="261"/>
            <ac:spMk id="3" creationId="{77FC04DE-C229-4C01-9659-4F301258C538}"/>
          </ac:spMkLst>
        </pc:spChg>
        <pc:spChg chg="add">
          <ac:chgData name="Violetta Malarczyk" userId="68184c7aa0f936a6" providerId="LiveId" clId="{87B0308D-9F61-4218-8359-AB4E12ABA3E5}" dt="2021-12-02T11:27:25.748" v="17" actId="26606"/>
          <ac:spMkLst>
            <pc:docMk/>
            <pc:sldMk cId="3761761089" sldId="261"/>
            <ac:spMk id="8" creationId="{4BC99CB9-DDAD-44A2-8A1C-E3AF4E72DF5C}"/>
          </ac:spMkLst>
        </pc:spChg>
        <pc:spChg chg="add">
          <ac:chgData name="Violetta Malarczyk" userId="68184c7aa0f936a6" providerId="LiveId" clId="{87B0308D-9F61-4218-8359-AB4E12ABA3E5}" dt="2021-12-02T11:27:25.748" v="17" actId="26606"/>
          <ac:spMkLst>
            <pc:docMk/>
            <pc:sldMk cId="3761761089" sldId="261"/>
            <ac:spMk id="10" creationId="{64053CBF-3932-45FF-8285-EE5146085F3A}"/>
          </ac:spMkLst>
        </pc:spChg>
        <pc:grpChg chg="add">
          <ac:chgData name="Violetta Malarczyk" userId="68184c7aa0f936a6" providerId="LiveId" clId="{87B0308D-9F61-4218-8359-AB4E12ABA3E5}" dt="2021-12-02T11:27:25.748" v="17" actId="26606"/>
          <ac:grpSpMkLst>
            <pc:docMk/>
            <pc:sldMk cId="3761761089" sldId="261"/>
            <ac:grpSpMk id="12" creationId="{2E751C04-BEA6-446B-A678-9C74819EBD4C}"/>
          </ac:grpSpMkLst>
        </pc:grpChg>
        <pc:grpChg chg="add">
          <ac:chgData name="Violetta Malarczyk" userId="68184c7aa0f936a6" providerId="LiveId" clId="{87B0308D-9F61-4218-8359-AB4E12ABA3E5}" dt="2021-12-02T11:27:25.748" v="17" actId="26606"/>
          <ac:grpSpMkLst>
            <pc:docMk/>
            <pc:sldMk cId="3761761089" sldId="261"/>
            <ac:grpSpMk id="18" creationId="{B63ACBA3-DEFD-4C6D-BBA0-64468FA99C2D}"/>
          </ac:grpSpMkLst>
        </pc:grpChg>
      </pc:sldChg>
      <pc:sldChg chg="delSp modSp del mod">
        <pc:chgData name="Violetta Malarczyk" userId="68184c7aa0f936a6" providerId="LiveId" clId="{87B0308D-9F61-4218-8359-AB4E12ABA3E5}" dt="2021-12-07T05:44:12.797" v="3596" actId="47"/>
        <pc:sldMkLst>
          <pc:docMk/>
          <pc:sldMk cId="3974709757" sldId="261"/>
        </pc:sldMkLst>
        <pc:spChg chg="mod">
          <ac:chgData name="Violetta Malarczyk" userId="68184c7aa0f936a6" providerId="LiveId" clId="{87B0308D-9F61-4218-8359-AB4E12ABA3E5}" dt="2021-12-05T17:55:21.822" v="954" actId="20577"/>
          <ac:spMkLst>
            <pc:docMk/>
            <pc:sldMk cId="3974709757" sldId="261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2T12:31:01.405" v="490" actId="21"/>
          <ac:spMkLst>
            <pc:docMk/>
            <pc:sldMk cId="3974709757" sldId="261"/>
            <ac:spMk id="3" creationId="{4F88177B-F647-4554-90E1-2B9BB2DDC852}"/>
          </ac:spMkLst>
        </pc:spChg>
      </pc:sldChg>
      <pc:sldChg chg="addSp delSp modSp mod ord setBg">
        <pc:chgData name="Violetta Malarczyk" userId="68184c7aa0f936a6" providerId="LiveId" clId="{87B0308D-9F61-4218-8359-AB4E12ABA3E5}" dt="2021-12-07T04:54:46.247" v="3202"/>
        <pc:sldMkLst>
          <pc:docMk/>
          <pc:sldMk cId="424669522" sldId="264"/>
        </pc:sldMkLst>
        <pc:spChg chg="del">
          <ac:chgData name="Violetta Malarczyk" userId="68184c7aa0f936a6" providerId="LiveId" clId="{87B0308D-9F61-4218-8359-AB4E12ABA3E5}" dt="2021-12-05T22:31:13.770" v="2603" actId="21"/>
          <ac:spMkLst>
            <pc:docMk/>
            <pc:sldMk cId="424669522" sldId="264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5T22:31:17.895" v="2604" actId="21"/>
          <ac:spMkLst>
            <pc:docMk/>
            <pc:sldMk cId="424669522" sldId="264"/>
            <ac:spMk id="3" creationId="{4F88177B-F647-4554-90E1-2B9BB2DDC852}"/>
          </ac:spMkLst>
        </pc:spChg>
        <pc:spChg chg="add mod">
          <ac:chgData name="Violetta Malarczyk" userId="68184c7aa0f936a6" providerId="LiveId" clId="{87B0308D-9F61-4218-8359-AB4E12ABA3E5}" dt="2021-12-05T22:39:13.407" v="2655" actId="1076"/>
          <ac:spMkLst>
            <pc:docMk/>
            <pc:sldMk cId="424669522" sldId="264"/>
            <ac:spMk id="6" creationId="{9612D3EE-88DB-4DCE-B1E2-AC39A232557C}"/>
          </ac:spMkLst>
        </pc:spChg>
        <pc:spChg chg="add del">
          <ac:chgData name="Violetta Malarczyk" userId="68184c7aa0f936a6" providerId="LiveId" clId="{87B0308D-9F61-4218-8359-AB4E12ABA3E5}" dt="2021-12-05T22:37:51.593" v="2646" actId="26606"/>
          <ac:spMkLst>
            <pc:docMk/>
            <pc:sldMk cId="424669522" sldId="264"/>
            <ac:spMk id="8" creationId="{4BC99CB9-DDAD-44A2-8A1C-E3AF4E72DF5C}"/>
          </ac:spMkLst>
        </pc:spChg>
        <pc:spChg chg="add del">
          <ac:chgData name="Violetta Malarczyk" userId="68184c7aa0f936a6" providerId="LiveId" clId="{87B0308D-9F61-4218-8359-AB4E12ABA3E5}" dt="2021-12-05T22:37:51.593" v="2646" actId="26606"/>
          <ac:spMkLst>
            <pc:docMk/>
            <pc:sldMk cId="424669522" sldId="264"/>
            <ac:spMk id="10" creationId="{64053CBF-3932-45FF-8285-EE5146085F3A}"/>
          </ac:spMkLst>
        </pc:spChg>
        <pc:spChg chg="add del">
          <ac:chgData name="Violetta Malarczyk" userId="68184c7aa0f936a6" providerId="LiveId" clId="{87B0308D-9F61-4218-8359-AB4E12ABA3E5}" dt="2021-12-05T22:37:51.593" v="2646" actId="26606"/>
          <ac:spMkLst>
            <pc:docMk/>
            <pc:sldMk cId="424669522" sldId="264"/>
            <ac:spMk id="27" creationId="{04812C46-200A-4DEB-A05E-3ED6C68C2387}"/>
          </ac:spMkLst>
        </pc:spChg>
        <pc:spChg chg="add del">
          <ac:chgData name="Violetta Malarczyk" userId="68184c7aa0f936a6" providerId="LiveId" clId="{87B0308D-9F61-4218-8359-AB4E12ABA3E5}" dt="2021-12-05T22:37:51.593" v="2646" actId="26606"/>
          <ac:spMkLst>
            <pc:docMk/>
            <pc:sldMk cId="424669522" sldId="264"/>
            <ac:spMk id="29" creationId="{D1EA859B-E555-4109-94F3-6700E046E008}"/>
          </ac:spMkLst>
        </pc:spChg>
        <pc:spChg chg="add del">
          <ac:chgData name="Violetta Malarczyk" userId="68184c7aa0f936a6" providerId="LiveId" clId="{87B0308D-9F61-4218-8359-AB4E12ABA3E5}" dt="2021-12-05T22:37:36.878" v="2641" actId="26606"/>
          <ac:spMkLst>
            <pc:docMk/>
            <pc:sldMk cId="424669522" sldId="264"/>
            <ac:spMk id="34" creationId="{04812C46-200A-4DEB-A05E-3ED6C68C2387}"/>
          </ac:spMkLst>
        </pc:spChg>
        <pc:spChg chg="add del">
          <ac:chgData name="Violetta Malarczyk" userId="68184c7aa0f936a6" providerId="LiveId" clId="{87B0308D-9F61-4218-8359-AB4E12ABA3E5}" dt="2021-12-05T22:37:36.878" v="2641" actId="26606"/>
          <ac:spMkLst>
            <pc:docMk/>
            <pc:sldMk cId="424669522" sldId="264"/>
            <ac:spMk id="36" creationId="{16BF4F81-CE79-4A24-860D-9959FF7162FB}"/>
          </ac:spMkLst>
        </pc:spChg>
        <pc:spChg chg="add del">
          <ac:chgData name="Violetta Malarczyk" userId="68184c7aa0f936a6" providerId="LiveId" clId="{87B0308D-9F61-4218-8359-AB4E12ABA3E5}" dt="2021-12-05T22:37:50.882" v="2645" actId="26606"/>
          <ac:spMkLst>
            <pc:docMk/>
            <pc:sldMk cId="424669522" sldId="264"/>
            <ac:spMk id="38" creationId="{3EEB8ED6-9142-4A11-B029-18DDE98C4952}"/>
          </ac:spMkLst>
        </pc:spChg>
        <pc:grpChg chg="add del">
          <ac:chgData name="Violetta Malarczyk" userId="68184c7aa0f936a6" providerId="LiveId" clId="{87B0308D-9F61-4218-8359-AB4E12ABA3E5}" dt="2021-12-05T22:37:51.593" v="2646" actId="26606"/>
          <ac:grpSpMkLst>
            <pc:docMk/>
            <pc:sldMk cId="424669522" sldId="264"/>
            <ac:grpSpMk id="12" creationId="{2E751C04-BEA6-446B-A678-9C74819EBD4C}"/>
          </ac:grpSpMkLst>
        </pc:grpChg>
        <pc:grpChg chg="add del">
          <ac:chgData name="Violetta Malarczyk" userId="68184c7aa0f936a6" providerId="LiveId" clId="{87B0308D-9F61-4218-8359-AB4E12ABA3E5}" dt="2021-12-05T22:37:51.593" v="2646" actId="26606"/>
          <ac:grpSpMkLst>
            <pc:docMk/>
            <pc:sldMk cId="424669522" sldId="264"/>
            <ac:grpSpMk id="18" creationId="{B63ACBA3-DEFD-4C6D-BBA0-64468FA99C2D}"/>
          </ac:grpSpMkLst>
        </pc:grpChg>
        <pc:picChg chg="add mod ord">
          <ac:chgData name="Violetta Malarczyk" userId="68184c7aa0f936a6" providerId="LiveId" clId="{87B0308D-9F61-4218-8359-AB4E12ABA3E5}" dt="2021-12-05T22:37:51.593" v="2646" actId="26606"/>
          <ac:picMkLst>
            <pc:docMk/>
            <pc:sldMk cId="424669522" sldId="264"/>
            <ac:picMk id="5" creationId="{3A37C1C8-A536-430E-BBE4-149899B2EBB7}"/>
          </ac:picMkLst>
        </pc:picChg>
      </pc:sldChg>
      <pc:sldChg chg="addSp delSp modSp mod">
        <pc:chgData name="Violetta Malarczyk" userId="68184c7aa0f936a6" providerId="LiveId" clId="{87B0308D-9F61-4218-8359-AB4E12ABA3E5}" dt="2021-12-07T06:01:15.320" v="3894" actId="1076"/>
        <pc:sldMkLst>
          <pc:docMk/>
          <pc:sldMk cId="3695685655" sldId="265"/>
        </pc:sldMkLst>
        <pc:spChg chg="del">
          <ac:chgData name="Violetta Malarczyk" userId="68184c7aa0f936a6" providerId="LiveId" clId="{87B0308D-9F61-4218-8359-AB4E12ABA3E5}" dt="2021-12-05T17:48:13.166" v="884" actId="478"/>
          <ac:spMkLst>
            <pc:docMk/>
            <pc:sldMk cId="3695685655" sldId="265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5T17:48:15.083" v="885" actId="478"/>
          <ac:spMkLst>
            <pc:docMk/>
            <pc:sldMk cId="3695685655" sldId="265"/>
            <ac:spMk id="3" creationId="{4F88177B-F647-4554-90E1-2B9BB2DDC852}"/>
          </ac:spMkLst>
        </pc:spChg>
        <pc:spChg chg="add del">
          <ac:chgData name="Violetta Malarczyk" userId="68184c7aa0f936a6" providerId="LiveId" clId="{87B0308D-9F61-4218-8359-AB4E12ABA3E5}" dt="2021-12-05T17:48:22.411" v="887" actId="22"/>
          <ac:spMkLst>
            <pc:docMk/>
            <pc:sldMk cId="3695685655" sldId="265"/>
            <ac:spMk id="17" creationId="{3EAD1CE2-9834-4493-9736-4D0BC5ABDC23}"/>
          </ac:spMkLst>
        </pc:spChg>
        <pc:spChg chg="add mod">
          <ac:chgData name="Violetta Malarczyk" userId="68184c7aa0f936a6" providerId="LiveId" clId="{87B0308D-9F61-4218-8359-AB4E12ABA3E5}" dt="2021-12-07T06:01:15.320" v="3894" actId="1076"/>
          <ac:spMkLst>
            <pc:docMk/>
            <pc:sldMk cId="3695685655" sldId="265"/>
            <ac:spMk id="17" creationId="{BFF1F712-017D-4501-832A-A4B7470AF5C4}"/>
          </ac:spMkLst>
        </pc:spChg>
        <pc:spChg chg="add del mod">
          <ac:chgData name="Violetta Malarczyk" userId="68184c7aa0f936a6" providerId="LiveId" clId="{87B0308D-9F61-4218-8359-AB4E12ABA3E5}" dt="2021-12-07T05:44:38.919" v="3605"/>
          <ac:spMkLst>
            <pc:docMk/>
            <pc:sldMk cId="3695685655" sldId="265"/>
            <ac:spMk id="23" creationId="{9C86DEE3-08B4-413E-89A1-3D8E28FCA5B3}"/>
          </ac:spMkLst>
        </pc:spChg>
      </pc:sldChg>
      <pc:sldChg chg="addSp delSp modSp mod">
        <pc:chgData name="Violetta Malarczyk" userId="68184c7aa0f936a6" providerId="LiveId" clId="{87B0308D-9F61-4218-8359-AB4E12ABA3E5}" dt="2021-12-07T05:55:54.458" v="3820" actId="1076"/>
        <pc:sldMkLst>
          <pc:docMk/>
          <pc:sldMk cId="1417267085" sldId="266"/>
        </pc:sldMkLst>
        <pc:spChg chg="del">
          <ac:chgData name="Violetta Malarczyk" userId="68184c7aa0f936a6" providerId="LiveId" clId="{87B0308D-9F61-4218-8359-AB4E12ABA3E5}" dt="2021-12-05T17:43:29.442" v="819" actId="21"/>
          <ac:spMkLst>
            <pc:docMk/>
            <pc:sldMk cId="1417267085" sldId="266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5T17:43:38.360" v="820" actId="21"/>
          <ac:spMkLst>
            <pc:docMk/>
            <pc:sldMk cId="1417267085" sldId="266"/>
            <ac:spMk id="3" creationId="{4F88177B-F647-4554-90E1-2B9BB2DDC852}"/>
          </ac:spMkLst>
        </pc:spChg>
        <pc:spChg chg="add del mod">
          <ac:chgData name="Violetta Malarczyk" userId="68184c7aa0f936a6" providerId="LiveId" clId="{87B0308D-9F61-4218-8359-AB4E12ABA3E5}" dt="2021-12-07T05:44:32.849" v="3602"/>
          <ac:spMkLst>
            <pc:docMk/>
            <pc:sldMk cId="1417267085" sldId="266"/>
            <ac:spMk id="17" creationId="{A6577DEF-686C-4668-B393-EAA3FD6DED52}"/>
          </ac:spMkLst>
        </pc:spChg>
        <pc:spChg chg="add mod">
          <ac:chgData name="Violetta Malarczyk" userId="68184c7aa0f936a6" providerId="LiveId" clId="{87B0308D-9F61-4218-8359-AB4E12ABA3E5}" dt="2021-12-07T05:55:54.458" v="3820" actId="1076"/>
          <ac:spMkLst>
            <pc:docMk/>
            <pc:sldMk cId="1417267085" sldId="266"/>
            <ac:spMk id="23" creationId="{287FD276-94AE-4CB1-93EB-F119C941E7DB}"/>
          </ac:spMkLst>
        </pc:spChg>
      </pc:sldChg>
      <pc:sldChg chg="addSp delSp modSp mod">
        <pc:chgData name="Violetta Malarczyk" userId="68184c7aa0f936a6" providerId="LiveId" clId="{87B0308D-9F61-4218-8359-AB4E12ABA3E5}" dt="2021-12-09T05:42:57.531" v="5393" actId="1076"/>
        <pc:sldMkLst>
          <pc:docMk/>
          <pc:sldMk cId="2165591501" sldId="267"/>
        </pc:sldMkLst>
        <pc:spChg chg="add del mod">
          <ac:chgData name="Violetta Malarczyk" userId="68184c7aa0f936a6" providerId="LiveId" clId="{87B0308D-9F61-4218-8359-AB4E12ABA3E5}" dt="2021-12-07T05:48:06.877" v="3674" actId="21"/>
          <ac:spMkLst>
            <pc:docMk/>
            <pc:sldMk cId="2165591501" sldId="267"/>
            <ac:spMk id="2" creationId="{91446A60-D725-4DA2-B9D9-240AD7830AA6}"/>
          </ac:spMkLst>
        </pc:spChg>
        <pc:spChg chg="del">
          <ac:chgData name="Violetta Malarczyk" userId="68184c7aa0f936a6" providerId="LiveId" clId="{87B0308D-9F61-4218-8359-AB4E12ABA3E5}" dt="2021-12-05T17:27:11.507" v="628" actId="21"/>
          <ac:spMkLst>
            <pc:docMk/>
            <pc:sldMk cId="2165591501" sldId="267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5T17:27:22.771" v="629"/>
          <ac:spMkLst>
            <pc:docMk/>
            <pc:sldMk cId="2165591501" sldId="267"/>
            <ac:spMk id="3" creationId="{4F88177B-F647-4554-90E1-2B9BB2DDC852}"/>
          </ac:spMkLst>
        </pc:spChg>
        <pc:spChg chg="add del mod">
          <ac:chgData name="Violetta Malarczyk" userId="68184c7aa0f936a6" providerId="LiveId" clId="{87B0308D-9F61-4218-8359-AB4E12ABA3E5}" dt="2021-12-07T05:56:26.780" v="3821" actId="21"/>
          <ac:spMkLst>
            <pc:docMk/>
            <pc:sldMk cId="2165591501" sldId="267"/>
            <ac:spMk id="17" creationId="{00C69B91-AECD-411B-BC1F-5F24B7060019}"/>
          </ac:spMkLst>
        </pc:spChg>
        <pc:spChg chg="add del mod">
          <ac:chgData name="Violetta Malarczyk" userId="68184c7aa0f936a6" providerId="LiveId" clId="{87B0308D-9F61-4218-8359-AB4E12ABA3E5}" dt="2021-12-05T17:28:41.544" v="637" actId="21"/>
          <ac:spMkLst>
            <pc:docMk/>
            <pc:sldMk cId="2165591501" sldId="267"/>
            <ac:spMk id="17" creationId="{57C989BD-1F61-4BC5-BB20-4F9D9D8D9331}"/>
          </ac:spMkLst>
        </pc:spChg>
        <pc:spChg chg="add mod">
          <ac:chgData name="Violetta Malarczyk" userId="68184c7aa0f936a6" providerId="LiveId" clId="{87B0308D-9F61-4218-8359-AB4E12ABA3E5}" dt="2021-12-09T05:37:56.733" v="5298" actId="1076"/>
          <ac:spMkLst>
            <pc:docMk/>
            <pc:sldMk cId="2165591501" sldId="267"/>
            <ac:spMk id="17" creationId="{FA573A0B-D782-475B-A86E-C6C42C6A8812}"/>
          </ac:spMkLst>
        </pc:spChg>
        <pc:spChg chg="add mod">
          <ac:chgData name="Violetta Malarczyk" userId="68184c7aa0f936a6" providerId="LiveId" clId="{87B0308D-9F61-4218-8359-AB4E12ABA3E5}" dt="2021-12-09T05:38:00.728" v="5299" actId="1076"/>
          <ac:spMkLst>
            <pc:docMk/>
            <pc:sldMk cId="2165591501" sldId="267"/>
            <ac:spMk id="23" creationId="{2FA01DD1-7628-4AFB-87FF-90A7E6111755}"/>
          </ac:spMkLst>
        </pc:spChg>
        <pc:spChg chg="add del mod">
          <ac:chgData name="Violetta Malarczyk" userId="68184c7aa0f936a6" providerId="LiveId" clId="{87B0308D-9F61-4218-8359-AB4E12ABA3E5}" dt="2021-12-07T05:44:26.748" v="3599"/>
          <ac:spMkLst>
            <pc:docMk/>
            <pc:sldMk cId="2165591501" sldId="267"/>
            <ac:spMk id="23" creationId="{40733679-8CE6-4577-8F4C-2BA27004ADF2}"/>
          </ac:spMkLst>
        </pc:spChg>
        <pc:spChg chg="add mod">
          <ac:chgData name="Violetta Malarczyk" userId="68184c7aa0f936a6" providerId="LiveId" clId="{87B0308D-9F61-4218-8359-AB4E12ABA3E5}" dt="2021-12-09T05:42:57.531" v="5393" actId="1076"/>
          <ac:spMkLst>
            <pc:docMk/>
            <pc:sldMk cId="2165591501" sldId="267"/>
            <ac:spMk id="24" creationId="{CD47B3B0-9422-4BD1-89BB-02C0B9C7CBC6}"/>
          </ac:spMkLst>
        </pc:spChg>
        <pc:spChg chg="add mod">
          <ac:chgData name="Violetta Malarczyk" userId="68184c7aa0f936a6" providerId="LiveId" clId="{87B0308D-9F61-4218-8359-AB4E12ABA3E5}" dt="2021-12-09T05:38:07.562" v="5301" actId="1076"/>
          <ac:spMkLst>
            <pc:docMk/>
            <pc:sldMk cId="2165591501" sldId="267"/>
            <ac:spMk id="25" creationId="{1EF54E0D-4927-47E1-AC6D-44221BFC148A}"/>
          </ac:spMkLst>
        </pc:spChg>
        <pc:spChg chg="add mod">
          <ac:chgData name="Violetta Malarczyk" userId="68184c7aa0f936a6" providerId="LiveId" clId="{87B0308D-9F61-4218-8359-AB4E12ABA3E5}" dt="2021-12-09T05:38:13.175" v="5302" actId="1076"/>
          <ac:spMkLst>
            <pc:docMk/>
            <pc:sldMk cId="2165591501" sldId="267"/>
            <ac:spMk id="26" creationId="{39B9FEC1-5752-434C-846F-47B765E5D29C}"/>
          </ac:spMkLst>
        </pc:spChg>
        <pc:spChg chg="add mod">
          <ac:chgData name="Violetta Malarczyk" userId="68184c7aa0f936a6" providerId="LiveId" clId="{87B0308D-9F61-4218-8359-AB4E12ABA3E5}" dt="2021-12-09T05:38:50.126" v="5304" actId="14100"/>
          <ac:spMkLst>
            <pc:docMk/>
            <pc:sldMk cId="2165591501" sldId="267"/>
            <ac:spMk id="27" creationId="{47B44B69-5307-471C-B41F-EB419B8CE9ED}"/>
          </ac:spMkLst>
        </pc:spChg>
        <pc:spChg chg="add mod">
          <ac:chgData name="Violetta Malarczyk" userId="68184c7aa0f936a6" providerId="LiveId" clId="{87B0308D-9F61-4218-8359-AB4E12ABA3E5}" dt="2021-12-09T05:39:49.434" v="5325" actId="6549"/>
          <ac:spMkLst>
            <pc:docMk/>
            <pc:sldMk cId="2165591501" sldId="267"/>
            <ac:spMk id="28" creationId="{53C71E8E-519F-463D-8EDA-653D251A2841}"/>
          </ac:spMkLst>
        </pc:spChg>
        <pc:spChg chg="add mod">
          <ac:chgData name="Violetta Malarczyk" userId="68184c7aa0f936a6" providerId="LiveId" clId="{87B0308D-9F61-4218-8359-AB4E12ABA3E5}" dt="2021-12-09T05:40:56.451" v="5390" actId="20577"/>
          <ac:spMkLst>
            <pc:docMk/>
            <pc:sldMk cId="2165591501" sldId="267"/>
            <ac:spMk id="29" creationId="{F8CB3B00-F771-4461-B2E2-09A6E422094F}"/>
          </ac:spMkLst>
        </pc:spChg>
      </pc:sldChg>
      <pc:sldChg chg="addSp delSp modSp mod ord">
        <pc:chgData name="Violetta Malarczyk" userId="68184c7aa0f936a6" providerId="LiveId" clId="{87B0308D-9F61-4218-8359-AB4E12ABA3E5}" dt="2021-12-09T04:26:40.203" v="4139" actId="20578"/>
        <pc:sldMkLst>
          <pc:docMk/>
          <pc:sldMk cId="118460463" sldId="278"/>
        </pc:sldMkLst>
        <pc:spChg chg="del">
          <ac:chgData name="Violetta Malarczyk" userId="68184c7aa0f936a6" providerId="LiveId" clId="{87B0308D-9F61-4218-8359-AB4E12ABA3E5}" dt="2021-12-08T15:42:40.279" v="3905" actId="21"/>
          <ac:spMkLst>
            <pc:docMk/>
            <pc:sldMk cId="118460463" sldId="278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8T15:42:45.957" v="3906" actId="21"/>
          <ac:spMkLst>
            <pc:docMk/>
            <pc:sldMk cId="118460463" sldId="278"/>
            <ac:spMk id="3" creationId="{4F88177B-F647-4554-90E1-2B9BB2DDC852}"/>
          </ac:spMkLst>
        </pc:spChg>
        <pc:spChg chg="add del mod">
          <ac:chgData name="Violetta Malarczyk" userId="68184c7aa0f936a6" providerId="LiveId" clId="{87B0308D-9F61-4218-8359-AB4E12ABA3E5}" dt="2021-12-08T15:44:17.467" v="3912"/>
          <ac:spMkLst>
            <pc:docMk/>
            <pc:sldMk cId="118460463" sldId="278"/>
            <ac:spMk id="4" creationId="{3508F84A-7A5F-4784-B588-9745B9136249}"/>
          </ac:spMkLst>
        </pc:spChg>
        <pc:spChg chg="add mod">
          <ac:chgData name="Violetta Malarczyk" userId="68184c7aa0f936a6" providerId="LiveId" clId="{87B0308D-9F61-4218-8359-AB4E12ABA3E5}" dt="2021-12-08T16:10:55.287" v="4093" actId="1076"/>
          <ac:spMkLst>
            <pc:docMk/>
            <pc:sldMk cId="118460463" sldId="278"/>
            <ac:spMk id="5" creationId="{32ACCD8C-7CA8-429E-8A78-4024D2751D9B}"/>
          </ac:spMkLst>
        </pc:spChg>
        <pc:spChg chg="add mod">
          <ac:chgData name="Violetta Malarczyk" userId="68184c7aa0f936a6" providerId="LiveId" clId="{87B0308D-9F61-4218-8359-AB4E12ABA3E5}" dt="2021-12-08T16:07:47.520" v="4070" actId="1076"/>
          <ac:spMkLst>
            <pc:docMk/>
            <pc:sldMk cId="118460463" sldId="278"/>
            <ac:spMk id="23" creationId="{7CB5DEAC-2C9D-4CEC-A1A6-6BDB33AD4254}"/>
          </ac:spMkLst>
        </pc:spChg>
        <pc:spChg chg="add del mod">
          <ac:chgData name="Violetta Malarczyk" userId="68184c7aa0f936a6" providerId="LiveId" clId="{87B0308D-9F61-4218-8359-AB4E12ABA3E5}" dt="2021-12-08T15:53:25.217" v="4011" actId="21"/>
          <ac:spMkLst>
            <pc:docMk/>
            <pc:sldMk cId="118460463" sldId="278"/>
            <ac:spMk id="24" creationId="{30F87C74-8BB4-41D4-B05D-EA91415ADCAE}"/>
          </ac:spMkLst>
        </pc:spChg>
        <pc:spChg chg="add mod">
          <ac:chgData name="Violetta Malarczyk" userId="68184c7aa0f936a6" providerId="LiveId" clId="{87B0308D-9F61-4218-8359-AB4E12ABA3E5}" dt="2021-12-08T16:09:24.553" v="4086" actId="1076"/>
          <ac:spMkLst>
            <pc:docMk/>
            <pc:sldMk cId="118460463" sldId="278"/>
            <ac:spMk id="25" creationId="{AAB086CC-5293-4112-BD7F-0D739A5BD2E8}"/>
          </ac:spMkLst>
        </pc:spChg>
        <pc:spChg chg="add mod">
          <ac:chgData name="Violetta Malarczyk" userId="68184c7aa0f936a6" providerId="LiveId" clId="{87B0308D-9F61-4218-8359-AB4E12ABA3E5}" dt="2021-12-08T16:09:16.826" v="4084" actId="1076"/>
          <ac:spMkLst>
            <pc:docMk/>
            <pc:sldMk cId="118460463" sldId="278"/>
            <ac:spMk id="26" creationId="{516B52AD-38C2-4C82-8B29-4CF258001EEE}"/>
          </ac:spMkLst>
        </pc:spChg>
        <pc:spChg chg="add mod">
          <ac:chgData name="Violetta Malarczyk" userId="68184c7aa0f936a6" providerId="LiveId" clId="{87B0308D-9F61-4218-8359-AB4E12ABA3E5}" dt="2021-12-08T16:09:03.491" v="4081" actId="1076"/>
          <ac:spMkLst>
            <pc:docMk/>
            <pc:sldMk cId="118460463" sldId="278"/>
            <ac:spMk id="27" creationId="{B4EDE684-00C1-4EDE-9999-40D5FD100935}"/>
          </ac:spMkLst>
        </pc:spChg>
        <pc:spChg chg="add mod">
          <ac:chgData name="Violetta Malarczyk" userId="68184c7aa0f936a6" providerId="LiveId" clId="{87B0308D-9F61-4218-8359-AB4E12ABA3E5}" dt="2021-12-08T16:09:19.955" v="4085" actId="1076"/>
          <ac:spMkLst>
            <pc:docMk/>
            <pc:sldMk cId="118460463" sldId="278"/>
            <ac:spMk id="29" creationId="{DB0FC3E7-6CF6-46BE-B04F-35CD111802A4}"/>
          </ac:spMkLst>
        </pc:spChg>
        <pc:graphicFrameChg chg="add del modGraphic">
          <ac:chgData name="Violetta Malarczyk" userId="68184c7aa0f936a6" providerId="LiveId" clId="{87B0308D-9F61-4218-8359-AB4E12ABA3E5}" dt="2021-12-08T16:09:36.144" v="4088" actId="27309"/>
          <ac:graphicFrameMkLst>
            <pc:docMk/>
            <pc:sldMk cId="118460463" sldId="278"/>
            <ac:graphicFrameMk id="31" creationId="{AB0A5DC4-3996-4005-9E13-C83239E1EEAD}"/>
          </ac:graphicFrameMkLst>
        </pc:graphicFrameChg>
      </pc:sldChg>
      <pc:sldChg chg="new del">
        <pc:chgData name="Violetta Malarczyk" userId="68184c7aa0f936a6" providerId="LiveId" clId="{87B0308D-9F61-4218-8359-AB4E12ABA3E5}" dt="2021-12-02T12:27:16.439" v="439" actId="2696"/>
        <pc:sldMkLst>
          <pc:docMk/>
          <pc:sldMk cId="2478967376" sldId="281"/>
        </pc:sldMkLst>
      </pc:sldChg>
      <pc:sldChg chg="addSp delSp modSp mod ord">
        <pc:chgData name="Violetta Malarczyk" userId="68184c7aa0f936a6" providerId="LiveId" clId="{87B0308D-9F61-4218-8359-AB4E12ABA3E5}" dt="2021-12-09T04:04:05.487" v="4094" actId="20577"/>
        <pc:sldMkLst>
          <pc:docMk/>
          <pc:sldMk cId="2514359266" sldId="281"/>
        </pc:sldMkLst>
        <pc:spChg chg="del">
          <ac:chgData name="Violetta Malarczyk" userId="68184c7aa0f936a6" providerId="LiveId" clId="{87B0308D-9F61-4218-8359-AB4E12ABA3E5}" dt="2021-12-05T18:27:43.233" v="1155" actId="21"/>
          <ac:spMkLst>
            <pc:docMk/>
            <pc:sldMk cId="2514359266" sldId="281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5T18:27:49.846" v="1156" actId="21"/>
          <ac:spMkLst>
            <pc:docMk/>
            <pc:sldMk cId="2514359266" sldId="281"/>
            <ac:spMk id="3" creationId="{4F88177B-F647-4554-90E1-2B9BB2DDC852}"/>
          </ac:spMkLst>
        </pc:spChg>
        <pc:spChg chg="add mod">
          <ac:chgData name="Violetta Malarczyk" userId="68184c7aa0f936a6" providerId="LiveId" clId="{87B0308D-9F61-4218-8359-AB4E12ABA3E5}" dt="2021-12-09T04:04:05.487" v="4094" actId="20577"/>
          <ac:spMkLst>
            <pc:docMk/>
            <pc:sldMk cId="2514359266" sldId="281"/>
            <ac:spMk id="17" creationId="{B9F808D3-2092-4A9F-92EE-2ACD14B981BA}"/>
          </ac:spMkLst>
        </pc:spChg>
      </pc:sldChg>
      <pc:sldChg chg="addSp delSp modSp mod">
        <pc:chgData name="Violetta Malarczyk" userId="68184c7aa0f936a6" providerId="LiveId" clId="{87B0308D-9F61-4218-8359-AB4E12ABA3E5}" dt="2021-12-07T04:58:33.832" v="3216" actId="113"/>
        <pc:sldMkLst>
          <pc:docMk/>
          <pc:sldMk cId="129500602" sldId="282"/>
        </pc:sldMkLst>
        <pc:spChg chg="del">
          <ac:chgData name="Violetta Malarczyk" userId="68184c7aa0f936a6" providerId="LiveId" clId="{87B0308D-9F61-4218-8359-AB4E12ABA3E5}" dt="2021-12-05T18:49:00.740" v="1194" actId="21"/>
          <ac:spMkLst>
            <pc:docMk/>
            <pc:sldMk cId="129500602" sldId="282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5T18:49:09.092" v="1195" actId="21"/>
          <ac:spMkLst>
            <pc:docMk/>
            <pc:sldMk cId="129500602" sldId="282"/>
            <ac:spMk id="3" creationId="{4F88177B-F647-4554-90E1-2B9BB2DDC852}"/>
          </ac:spMkLst>
        </pc:spChg>
        <pc:spChg chg="add mod">
          <ac:chgData name="Violetta Malarczyk" userId="68184c7aa0f936a6" providerId="LiveId" clId="{87B0308D-9F61-4218-8359-AB4E12ABA3E5}" dt="2021-12-07T04:58:33.832" v="3216" actId="113"/>
          <ac:spMkLst>
            <pc:docMk/>
            <pc:sldMk cId="129500602" sldId="282"/>
            <ac:spMk id="17" creationId="{F7E042D9-32F1-4684-A6D8-3BDC8D02D56B}"/>
          </ac:spMkLst>
        </pc:spChg>
      </pc:sldChg>
      <pc:sldChg chg="addSp delSp modSp mod">
        <pc:chgData name="Violetta Malarczyk" userId="68184c7aa0f936a6" providerId="LiveId" clId="{87B0308D-9F61-4218-8359-AB4E12ABA3E5}" dt="2021-12-07T04:59:22.916" v="3217" actId="113"/>
        <pc:sldMkLst>
          <pc:docMk/>
          <pc:sldMk cId="407695790" sldId="283"/>
        </pc:sldMkLst>
        <pc:spChg chg="del">
          <ac:chgData name="Violetta Malarczyk" userId="68184c7aa0f936a6" providerId="LiveId" clId="{87B0308D-9F61-4218-8359-AB4E12ABA3E5}" dt="2021-12-05T19:16:17.546" v="1331" actId="21"/>
          <ac:spMkLst>
            <pc:docMk/>
            <pc:sldMk cId="407695790" sldId="283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5T19:16:21.155" v="1332" actId="21"/>
          <ac:spMkLst>
            <pc:docMk/>
            <pc:sldMk cId="407695790" sldId="283"/>
            <ac:spMk id="3" creationId="{4F88177B-F647-4554-90E1-2B9BB2DDC852}"/>
          </ac:spMkLst>
        </pc:spChg>
        <pc:spChg chg="add mod">
          <ac:chgData name="Violetta Malarczyk" userId="68184c7aa0f936a6" providerId="LiveId" clId="{87B0308D-9F61-4218-8359-AB4E12ABA3E5}" dt="2021-12-07T04:59:22.916" v="3217" actId="113"/>
          <ac:spMkLst>
            <pc:docMk/>
            <pc:sldMk cId="407695790" sldId="283"/>
            <ac:spMk id="5" creationId="{D93A3267-731C-47CB-A961-04A6B2E1624F}"/>
          </ac:spMkLst>
        </pc:spChg>
        <pc:picChg chg="add del mod">
          <ac:chgData name="Violetta Malarczyk" userId="68184c7aa0f936a6" providerId="LiveId" clId="{87B0308D-9F61-4218-8359-AB4E12ABA3E5}" dt="2021-12-05T22:56:45.506" v="2669" actId="478"/>
          <ac:picMkLst>
            <pc:docMk/>
            <pc:sldMk cId="407695790" sldId="283"/>
            <ac:picMk id="2" creationId="{A6EDE63C-8F76-43D0-A017-DC46516C65B5}"/>
          </ac:picMkLst>
        </pc:picChg>
        <pc:picChg chg="add mod">
          <ac:chgData name="Violetta Malarczyk" userId="68184c7aa0f936a6" providerId="LiveId" clId="{87B0308D-9F61-4218-8359-AB4E12ABA3E5}" dt="2021-12-05T23:07:20.982" v="2743" actId="1076"/>
          <ac:picMkLst>
            <pc:docMk/>
            <pc:sldMk cId="407695790" sldId="283"/>
            <ac:picMk id="3" creationId="{B47C4B3C-2898-45D3-B1E1-5E7E6F2666D0}"/>
          </ac:picMkLst>
        </pc:picChg>
        <pc:picChg chg="add del">
          <ac:chgData name="Violetta Malarczyk" userId="68184c7aa0f936a6" providerId="LiveId" clId="{87B0308D-9F61-4218-8359-AB4E12ABA3E5}" dt="2021-12-05T23:03:38.176" v="2726" actId="21"/>
          <ac:picMkLst>
            <pc:docMk/>
            <pc:sldMk cId="407695790" sldId="283"/>
            <ac:picMk id="4" creationId="{16CB7430-8D29-4CBD-8AB3-6E2CCBEB87AC}"/>
          </ac:picMkLst>
        </pc:picChg>
      </pc:sldChg>
      <pc:sldChg chg="addSp delSp modSp mod setBg">
        <pc:chgData name="Violetta Malarczyk" userId="68184c7aa0f936a6" providerId="LiveId" clId="{87B0308D-9F61-4218-8359-AB4E12ABA3E5}" dt="2021-12-07T05:00:07.018" v="3221" actId="113"/>
        <pc:sldMkLst>
          <pc:docMk/>
          <pc:sldMk cId="40826932" sldId="284"/>
        </pc:sldMkLst>
        <pc:spChg chg="add del">
          <ac:chgData name="Violetta Malarczyk" userId="68184c7aa0f936a6" providerId="LiveId" clId="{87B0308D-9F61-4218-8359-AB4E12ABA3E5}" dt="2021-12-05T22:54:05.403" v="2660" actId="26606"/>
          <ac:spMkLst>
            <pc:docMk/>
            <pc:sldMk cId="40826932" sldId="284"/>
            <ac:spMk id="8" creationId="{4BC99CB9-DDAD-44A2-8A1C-E3AF4E72DF5C}"/>
          </ac:spMkLst>
        </pc:spChg>
        <pc:spChg chg="add del">
          <ac:chgData name="Violetta Malarczyk" userId="68184c7aa0f936a6" providerId="LiveId" clId="{87B0308D-9F61-4218-8359-AB4E12ABA3E5}" dt="2021-12-05T22:54:05.403" v="2660" actId="26606"/>
          <ac:spMkLst>
            <pc:docMk/>
            <pc:sldMk cId="40826932" sldId="284"/>
            <ac:spMk id="10" creationId="{64053CBF-3932-45FF-8285-EE5146085F3A}"/>
          </ac:spMkLst>
        </pc:spChg>
        <pc:spChg chg="add mod">
          <ac:chgData name="Violetta Malarczyk" userId="68184c7aa0f936a6" providerId="LiveId" clId="{87B0308D-9F61-4218-8359-AB4E12ABA3E5}" dt="2021-12-05T23:34:39.889" v="3096" actId="14100"/>
          <ac:spMkLst>
            <pc:docMk/>
            <pc:sldMk cId="40826932" sldId="284"/>
            <ac:spMk id="17" creationId="{ADAB5703-0B9B-4666-AB16-07114D3D9721}"/>
          </ac:spMkLst>
        </pc:spChg>
        <pc:spChg chg="add del mod">
          <ac:chgData name="Violetta Malarczyk" userId="68184c7aa0f936a6" providerId="LiveId" clId="{87B0308D-9F61-4218-8359-AB4E12ABA3E5}" dt="2021-12-05T23:02:41.934" v="2718" actId="21"/>
          <ac:spMkLst>
            <pc:docMk/>
            <pc:sldMk cId="40826932" sldId="284"/>
            <ac:spMk id="23" creationId="{7F37D4FF-28F6-4BFF-9274-1AB9EAFBD84A}"/>
          </ac:spMkLst>
        </pc:spChg>
        <pc:spChg chg="add mod">
          <ac:chgData name="Violetta Malarczyk" userId="68184c7aa0f936a6" providerId="LiveId" clId="{87B0308D-9F61-4218-8359-AB4E12ABA3E5}" dt="2021-12-07T05:00:07.018" v="3221" actId="113"/>
          <ac:spMkLst>
            <pc:docMk/>
            <pc:sldMk cId="40826932" sldId="284"/>
            <ac:spMk id="24" creationId="{64136975-E7C4-4398-9360-F4D095C85670}"/>
          </ac:spMkLst>
        </pc:spChg>
        <pc:grpChg chg="add del">
          <ac:chgData name="Violetta Malarczyk" userId="68184c7aa0f936a6" providerId="LiveId" clId="{87B0308D-9F61-4218-8359-AB4E12ABA3E5}" dt="2021-12-05T22:54:05.403" v="2660" actId="26606"/>
          <ac:grpSpMkLst>
            <pc:docMk/>
            <pc:sldMk cId="40826932" sldId="284"/>
            <ac:grpSpMk id="12" creationId="{2E751C04-BEA6-446B-A678-9C74819EBD4C}"/>
          </ac:grpSpMkLst>
        </pc:grpChg>
        <pc:grpChg chg="add del">
          <ac:chgData name="Violetta Malarczyk" userId="68184c7aa0f936a6" providerId="LiveId" clId="{87B0308D-9F61-4218-8359-AB4E12ABA3E5}" dt="2021-12-05T22:54:05.403" v="2660" actId="26606"/>
          <ac:grpSpMkLst>
            <pc:docMk/>
            <pc:sldMk cId="40826932" sldId="284"/>
            <ac:grpSpMk id="18" creationId="{B63ACBA3-DEFD-4C6D-BBA0-64468FA99C2D}"/>
          </ac:grpSpMkLst>
        </pc:grpChg>
        <pc:picChg chg="add del mod">
          <ac:chgData name="Violetta Malarczyk" userId="68184c7aa0f936a6" providerId="LiveId" clId="{87B0308D-9F61-4218-8359-AB4E12ABA3E5}" dt="2021-12-05T22:58:33.525" v="2680" actId="21"/>
          <ac:picMkLst>
            <pc:docMk/>
            <pc:sldMk cId="40826932" sldId="284"/>
            <ac:picMk id="2" creationId="{FB2BBDFD-E5F3-4880-B4CD-CC2E4E38280D}"/>
          </ac:picMkLst>
        </pc:picChg>
        <pc:picChg chg="del">
          <ac:chgData name="Violetta Malarczyk" userId="68184c7aa0f936a6" providerId="LiveId" clId="{87B0308D-9F61-4218-8359-AB4E12ABA3E5}" dt="2021-12-05T22:58:51.840" v="2681"/>
          <ac:picMkLst>
            <pc:docMk/>
            <pc:sldMk cId="40826932" sldId="284"/>
            <ac:picMk id="3" creationId="{37A23A9F-D629-428C-A018-03B91E78EAE9}"/>
          </ac:picMkLst>
        </pc:picChg>
        <pc:picChg chg="add del">
          <ac:chgData name="Violetta Malarczyk" userId="68184c7aa0f936a6" providerId="LiveId" clId="{87B0308D-9F61-4218-8359-AB4E12ABA3E5}" dt="2021-12-05T22:59:33.280" v="2683"/>
          <ac:picMkLst>
            <pc:docMk/>
            <pc:sldMk cId="40826932" sldId="284"/>
            <ac:picMk id="4" creationId="{E2669366-5543-4B33-BC63-AB9F5FB6BFC7}"/>
          </ac:picMkLst>
        </pc:picChg>
      </pc:sldChg>
      <pc:sldChg chg="addSp delSp modSp mod">
        <pc:chgData name="Violetta Malarczyk" userId="68184c7aa0f936a6" providerId="LiveId" clId="{87B0308D-9F61-4218-8359-AB4E12ABA3E5}" dt="2021-12-05T22:59:51.916" v="2685" actId="1076"/>
        <pc:sldMkLst>
          <pc:docMk/>
          <pc:sldMk cId="1632091421" sldId="285"/>
        </pc:sldMkLst>
        <pc:spChg chg="del">
          <ac:chgData name="Violetta Malarczyk" userId="68184c7aa0f936a6" providerId="LiveId" clId="{87B0308D-9F61-4218-8359-AB4E12ABA3E5}" dt="2021-12-05T19:19:26.184" v="1333" actId="21"/>
          <ac:spMkLst>
            <pc:docMk/>
            <pc:sldMk cId="1632091421" sldId="285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5T19:20:37.451" v="1334" actId="21"/>
          <ac:spMkLst>
            <pc:docMk/>
            <pc:sldMk cId="1632091421" sldId="285"/>
            <ac:spMk id="3" creationId="{4F88177B-F647-4554-90E1-2B9BB2DDC852}"/>
          </ac:spMkLst>
        </pc:spChg>
        <pc:spChg chg="add mod">
          <ac:chgData name="Violetta Malarczyk" userId="68184c7aa0f936a6" providerId="LiveId" clId="{87B0308D-9F61-4218-8359-AB4E12ABA3E5}" dt="2021-12-05T20:20:59.784" v="2598" actId="207"/>
          <ac:spMkLst>
            <pc:docMk/>
            <pc:sldMk cId="1632091421" sldId="285"/>
            <ac:spMk id="6" creationId="{5FF19D47-79FC-40E0-AEBB-813194C8F659}"/>
          </ac:spMkLst>
        </pc:spChg>
        <pc:spChg chg="add mod">
          <ac:chgData name="Violetta Malarczyk" userId="68184c7aa0f936a6" providerId="LiveId" clId="{87B0308D-9F61-4218-8359-AB4E12ABA3E5}" dt="2021-12-05T19:43:29.722" v="1551" actId="1076"/>
          <ac:spMkLst>
            <pc:docMk/>
            <pc:sldMk cId="1632091421" sldId="285"/>
            <ac:spMk id="7" creationId="{68025C8E-9A3B-42CA-BFFC-40F7413F514D}"/>
          </ac:spMkLst>
        </pc:spChg>
        <pc:spChg chg="add del">
          <ac:chgData name="Violetta Malarczyk" userId="68184c7aa0f936a6" providerId="LiveId" clId="{87B0308D-9F61-4218-8359-AB4E12ABA3E5}" dt="2021-12-05T19:29:53.613" v="1416" actId="21"/>
          <ac:spMkLst>
            <pc:docMk/>
            <pc:sldMk cId="1632091421" sldId="285"/>
            <ac:spMk id="11" creationId="{EDABE73C-13FA-4785-94AC-7DA977C0D516}"/>
          </ac:spMkLst>
        </pc:spChg>
        <pc:spChg chg="add mod">
          <ac:chgData name="Violetta Malarczyk" userId="68184c7aa0f936a6" providerId="LiveId" clId="{87B0308D-9F61-4218-8359-AB4E12ABA3E5}" dt="2021-12-05T20:21:46.435" v="2602" actId="207"/>
          <ac:spMkLst>
            <pc:docMk/>
            <pc:sldMk cId="1632091421" sldId="285"/>
            <ac:spMk id="17" creationId="{B06957AA-99E8-4DF9-BDF6-46EEC69D3404}"/>
          </ac:spMkLst>
        </pc:spChg>
        <pc:spChg chg="add del mod">
          <ac:chgData name="Violetta Malarczyk" userId="68184c7aa0f936a6" providerId="LiveId" clId="{87B0308D-9F61-4218-8359-AB4E12ABA3E5}" dt="2021-12-05T19:30:02.579" v="1418" actId="21"/>
          <ac:spMkLst>
            <pc:docMk/>
            <pc:sldMk cId="1632091421" sldId="285"/>
            <ac:spMk id="23" creationId="{9C828C66-422B-4144-ADAE-3BA045A3978B}"/>
          </ac:spMkLst>
        </pc:spChg>
        <pc:spChg chg="add mod">
          <ac:chgData name="Violetta Malarczyk" userId="68184c7aa0f936a6" providerId="LiveId" clId="{87B0308D-9F61-4218-8359-AB4E12ABA3E5}" dt="2021-12-05T20:19:55.672" v="2582" actId="692"/>
          <ac:spMkLst>
            <pc:docMk/>
            <pc:sldMk cId="1632091421" sldId="285"/>
            <ac:spMk id="24" creationId="{3909735A-9894-4D07-9E4A-E8A3C8A0248D}"/>
          </ac:spMkLst>
        </pc:spChg>
        <pc:spChg chg="add mod">
          <ac:chgData name="Violetta Malarczyk" userId="68184c7aa0f936a6" providerId="LiveId" clId="{87B0308D-9F61-4218-8359-AB4E12ABA3E5}" dt="2021-12-05T20:20:01.240" v="2586" actId="692"/>
          <ac:spMkLst>
            <pc:docMk/>
            <pc:sldMk cId="1632091421" sldId="285"/>
            <ac:spMk id="25" creationId="{C51CD77F-8B4D-4E1F-90CE-3813D323F1CA}"/>
          </ac:spMkLst>
        </pc:spChg>
        <pc:spChg chg="add mod">
          <ac:chgData name="Violetta Malarczyk" userId="68184c7aa0f936a6" providerId="LiveId" clId="{87B0308D-9F61-4218-8359-AB4E12ABA3E5}" dt="2021-12-05T20:20:08.001" v="2590" actId="692"/>
          <ac:spMkLst>
            <pc:docMk/>
            <pc:sldMk cId="1632091421" sldId="285"/>
            <ac:spMk id="26" creationId="{947E1707-C0B2-421E-B5A9-1422A93ADAC9}"/>
          </ac:spMkLst>
        </pc:spChg>
        <pc:spChg chg="add del mod">
          <ac:chgData name="Violetta Malarczyk" userId="68184c7aa0f936a6" providerId="LiveId" clId="{87B0308D-9F61-4218-8359-AB4E12ABA3E5}" dt="2021-12-05T19:40:32.449" v="1506" actId="21"/>
          <ac:spMkLst>
            <pc:docMk/>
            <pc:sldMk cId="1632091421" sldId="285"/>
            <ac:spMk id="27" creationId="{F3F2483E-5F15-4016-AD41-A49B381FA8C7}"/>
          </ac:spMkLst>
        </pc:spChg>
        <pc:spChg chg="add mod">
          <ac:chgData name="Violetta Malarczyk" userId="68184c7aa0f936a6" providerId="LiveId" clId="{87B0308D-9F61-4218-8359-AB4E12ABA3E5}" dt="2021-12-05T20:19:49.403" v="2578" actId="692"/>
          <ac:spMkLst>
            <pc:docMk/>
            <pc:sldMk cId="1632091421" sldId="285"/>
            <ac:spMk id="28" creationId="{C2ABFE21-2BF5-4362-AE67-34653E728D86}"/>
          </ac:spMkLst>
        </pc:spChg>
        <pc:spChg chg="add mod">
          <ac:chgData name="Violetta Malarczyk" userId="68184c7aa0f936a6" providerId="LiveId" clId="{87B0308D-9F61-4218-8359-AB4E12ABA3E5}" dt="2021-12-05T22:59:51.916" v="2685" actId="1076"/>
          <ac:spMkLst>
            <pc:docMk/>
            <pc:sldMk cId="1632091421" sldId="285"/>
            <ac:spMk id="29" creationId="{46B5B7D5-800F-44E7-95B9-A5EF7CBFB2D5}"/>
          </ac:spMkLst>
        </pc:spChg>
        <pc:spChg chg="add mod">
          <ac:chgData name="Violetta Malarczyk" userId="68184c7aa0f936a6" providerId="LiveId" clId="{87B0308D-9F61-4218-8359-AB4E12ABA3E5}" dt="2021-12-05T20:18:27.331" v="2564" actId="207"/>
          <ac:spMkLst>
            <pc:docMk/>
            <pc:sldMk cId="1632091421" sldId="285"/>
            <ac:spMk id="30" creationId="{629170BC-2C32-4FBE-9432-198D9B5D8373}"/>
          </ac:spMkLst>
        </pc:spChg>
        <pc:spChg chg="add del mod">
          <ac:chgData name="Violetta Malarczyk" userId="68184c7aa0f936a6" providerId="LiveId" clId="{87B0308D-9F61-4218-8359-AB4E12ABA3E5}" dt="2021-12-05T20:01:38.779" v="2008" actId="21"/>
          <ac:spMkLst>
            <pc:docMk/>
            <pc:sldMk cId="1632091421" sldId="285"/>
            <ac:spMk id="31" creationId="{95269B37-025C-4DE2-B0C5-09F142B6EB5E}"/>
          </ac:spMkLst>
        </pc:spChg>
        <pc:spChg chg="add mod">
          <ac:chgData name="Violetta Malarczyk" userId="68184c7aa0f936a6" providerId="LiveId" clId="{87B0308D-9F61-4218-8359-AB4E12ABA3E5}" dt="2021-12-05T20:17:48.969" v="2559" actId="207"/>
          <ac:spMkLst>
            <pc:docMk/>
            <pc:sldMk cId="1632091421" sldId="285"/>
            <ac:spMk id="32" creationId="{5A78830B-034E-4E01-A0D7-50AD66348248}"/>
          </ac:spMkLst>
        </pc:spChg>
        <pc:spChg chg="add del mod">
          <ac:chgData name="Violetta Malarczyk" userId="68184c7aa0f936a6" providerId="LiveId" clId="{87B0308D-9F61-4218-8359-AB4E12ABA3E5}" dt="2021-12-05T20:04:03.447" v="2057" actId="21"/>
          <ac:spMkLst>
            <pc:docMk/>
            <pc:sldMk cId="1632091421" sldId="285"/>
            <ac:spMk id="33" creationId="{C6D77C57-C03E-4465-8D85-2FE465E32CBB}"/>
          </ac:spMkLst>
        </pc:spChg>
        <pc:spChg chg="add mod">
          <ac:chgData name="Violetta Malarczyk" userId="68184c7aa0f936a6" providerId="LiveId" clId="{87B0308D-9F61-4218-8359-AB4E12ABA3E5}" dt="2021-12-05T20:18:35.796" v="2566" actId="207"/>
          <ac:spMkLst>
            <pc:docMk/>
            <pc:sldMk cId="1632091421" sldId="285"/>
            <ac:spMk id="34" creationId="{2C5BB65C-5CB4-4D3A-BB83-50DBD0497100}"/>
          </ac:spMkLst>
        </pc:spChg>
        <pc:spChg chg="add mod">
          <ac:chgData name="Violetta Malarczyk" userId="68184c7aa0f936a6" providerId="LiveId" clId="{87B0308D-9F61-4218-8359-AB4E12ABA3E5}" dt="2021-12-05T20:18:31.855" v="2565" actId="207"/>
          <ac:spMkLst>
            <pc:docMk/>
            <pc:sldMk cId="1632091421" sldId="285"/>
            <ac:spMk id="35" creationId="{0B706BC8-A2A8-4A60-83BB-D1B76040E907}"/>
          </ac:spMkLst>
        </pc:spChg>
        <pc:spChg chg="add mod">
          <ac:chgData name="Violetta Malarczyk" userId="68184c7aa0f936a6" providerId="LiveId" clId="{87B0308D-9F61-4218-8359-AB4E12ABA3E5}" dt="2021-12-05T20:18:40.027" v="2567" actId="207"/>
          <ac:spMkLst>
            <pc:docMk/>
            <pc:sldMk cId="1632091421" sldId="285"/>
            <ac:spMk id="36" creationId="{211568EC-C7C6-426F-9D99-6DD7B1D67244}"/>
          </ac:spMkLst>
        </pc:spChg>
      </pc:sldChg>
      <pc:sldChg chg="del">
        <pc:chgData name="Violetta Malarczyk" userId="68184c7aa0f936a6" providerId="LiveId" clId="{87B0308D-9F61-4218-8359-AB4E12ABA3E5}" dt="2021-12-05T23:27:08.072" v="3014" actId="47"/>
        <pc:sldMkLst>
          <pc:docMk/>
          <pc:sldMk cId="1410534114" sldId="286"/>
        </pc:sldMkLst>
      </pc:sldChg>
      <pc:sldChg chg="addSp delSp modSp mod">
        <pc:chgData name="Violetta Malarczyk" userId="68184c7aa0f936a6" providerId="LiveId" clId="{87B0308D-9F61-4218-8359-AB4E12ABA3E5}" dt="2021-12-07T04:59:57.991" v="3220" actId="113"/>
        <pc:sldMkLst>
          <pc:docMk/>
          <pc:sldMk cId="2390768977" sldId="287"/>
        </pc:sldMkLst>
        <pc:spChg chg="add mod">
          <ac:chgData name="Violetta Malarczyk" userId="68184c7aa0f936a6" providerId="LiveId" clId="{87B0308D-9F61-4218-8359-AB4E12ABA3E5}" dt="2021-12-07T04:59:57.991" v="3220" actId="113"/>
          <ac:spMkLst>
            <pc:docMk/>
            <pc:sldMk cId="2390768977" sldId="287"/>
            <ac:spMk id="17" creationId="{EDE7552C-C3D9-4AB8-9B26-1A6423477B67}"/>
          </ac:spMkLst>
        </pc:spChg>
        <pc:picChg chg="del">
          <ac:chgData name="Violetta Malarczyk" userId="68184c7aa0f936a6" providerId="LiveId" clId="{87B0308D-9F61-4218-8359-AB4E12ABA3E5}" dt="2021-12-05T22:57:53.533" v="2677" actId="21"/>
          <ac:picMkLst>
            <pc:docMk/>
            <pc:sldMk cId="2390768977" sldId="287"/>
            <ac:picMk id="2" creationId="{FB2BBDFD-E5F3-4880-B4CD-CC2E4E38280D}"/>
          </ac:picMkLst>
        </pc:picChg>
        <pc:picChg chg="add del mod">
          <ac:chgData name="Violetta Malarczyk" userId="68184c7aa0f936a6" providerId="LiveId" clId="{87B0308D-9F61-4218-8359-AB4E12ABA3E5}" dt="2021-12-05T23:23:51.436" v="2973" actId="21"/>
          <ac:picMkLst>
            <pc:docMk/>
            <pc:sldMk cId="2390768977" sldId="287"/>
            <ac:picMk id="3" creationId="{D58B4324-D50B-48DB-A6AA-F2B5C8CBCBA8}"/>
          </ac:picMkLst>
        </pc:picChg>
        <pc:picChg chg="add mod">
          <ac:chgData name="Violetta Malarczyk" userId="68184c7aa0f936a6" providerId="LiveId" clId="{87B0308D-9F61-4218-8359-AB4E12ABA3E5}" dt="2021-12-05T23:24:44.255" v="2984" actId="14100"/>
          <ac:picMkLst>
            <pc:docMk/>
            <pc:sldMk cId="2390768977" sldId="287"/>
            <ac:picMk id="23" creationId="{9A3747B3-D893-428A-A925-CEB994948014}"/>
          </ac:picMkLst>
        </pc:picChg>
      </pc:sldChg>
      <pc:sldChg chg="addSp delSp modSp mod">
        <pc:chgData name="Violetta Malarczyk" userId="68184c7aa0f936a6" providerId="LiveId" clId="{87B0308D-9F61-4218-8359-AB4E12ABA3E5}" dt="2021-12-07T04:59:40.453" v="3219" actId="113"/>
        <pc:sldMkLst>
          <pc:docMk/>
          <pc:sldMk cId="3305381661" sldId="288"/>
        </pc:sldMkLst>
        <pc:spChg chg="add mod">
          <ac:chgData name="Violetta Malarczyk" userId="68184c7aa0f936a6" providerId="LiveId" clId="{87B0308D-9F61-4218-8359-AB4E12ABA3E5}" dt="2021-12-07T04:59:40.453" v="3219" actId="113"/>
          <ac:spMkLst>
            <pc:docMk/>
            <pc:sldMk cId="3305381661" sldId="288"/>
            <ac:spMk id="17" creationId="{4D185275-FB2E-45BF-A4A7-A7B2967EECDF}"/>
          </ac:spMkLst>
        </pc:spChg>
        <pc:picChg chg="del">
          <ac:chgData name="Violetta Malarczyk" userId="68184c7aa0f936a6" providerId="LiveId" clId="{87B0308D-9F61-4218-8359-AB4E12ABA3E5}" dt="2021-12-05T22:57:15.580" v="2674" actId="21"/>
          <ac:picMkLst>
            <pc:docMk/>
            <pc:sldMk cId="3305381661" sldId="288"/>
            <ac:picMk id="2" creationId="{FB2BBDFD-E5F3-4880-B4CD-CC2E4E38280D}"/>
          </ac:picMkLst>
        </pc:picChg>
        <pc:picChg chg="add del mod">
          <ac:chgData name="Violetta Malarczyk" userId="68184c7aa0f936a6" providerId="LiveId" clId="{87B0308D-9F61-4218-8359-AB4E12ABA3E5}" dt="2021-12-05T23:24:27.220" v="2981" actId="21"/>
          <ac:picMkLst>
            <pc:docMk/>
            <pc:sldMk cId="3305381661" sldId="288"/>
            <ac:picMk id="3" creationId="{3F92EF53-9547-4A14-A935-916719EC1C1F}"/>
          </ac:picMkLst>
        </pc:picChg>
        <pc:picChg chg="add mod">
          <ac:chgData name="Violetta Malarczyk" userId="68184c7aa0f936a6" providerId="LiveId" clId="{87B0308D-9F61-4218-8359-AB4E12ABA3E5}" dt="2021-12-05T23:24:20.284" v="2980" actId="14100"/>
          <ac:picMkLst>
            <pc:docMk/>
            <pc:sldMk cId="3305381661" sldId="288"/>
            <ac:picMk id="23" creationId="{7399E86D-48D2-4B4C-B0A6-37D2F843F89C}"/>
          </ac:picMkLst>
        </pc:picChg>
      </pc:sldChg>
      <pc:sldChg chg="addSp modSp mod">
        <pc:chgData name="Violetta Malarczyk" userId="68184c7aa0f936a6" providerId="LiveId" clId="{87B0308D-9F61-4218-8359-AB4E12ABA3E5}" dt="2021-12-07T04:59:32.381" v="3218" actId="113"/>
        <pc:sldMkLst>
          <pc:docMk/>
          <pc:sldMk cId="3187625521" sldId="289"/>
        </pc:sldMkLst>
        <pc:spChg chg="add mod">
          <ac:chgData name="Violetta Malarczyk" userId="68184c7aa0f936a6" providerId="LiveId" clId="{87B0308D-9F61-4218-8359-AB4E12ABA3E5}" dt="2021-12-07T04:59:32.381" v="3218" actId="113"/>
          <ac:spMkLst>
            <pc:docMk/>
            <pc:sldMk cId="3187625521" sldId="289"/>
            <ac:spMk id="3" creationId="{AD2D7470-E2ED-450B-A3B0-159CB9C0FCE6}"/>
          </ac:spMkLst>
        </pc:spChg>
        <pc:picChg chg="mod">
          <ac:chgData name="Violetta Malarczyk" userId="68184c7aa0f936a6" providerId="LiveId" clId="{87B0308D-9F61-4218-8359-AB4E12ABA3E5}" dt="2021-12-05T23:12:41.514" v="2801" actId="14100"/>
          <ac:picMkLst>
            <pc:docMk/>
            <pc:sldMk cId="3187625521" sldId="289"/>
            <ac:picMk id="2" creationId="{FB2BBDFD-E5F3-4880-B4CD-CC2E4E38280D}"/>
          </ac:picMkLst>
        </pc:picChg>
      </pc:sldChg>
      <pc:sldChg chg="addSp delSp modSp mod ord">
        <pc:chgData name="Violetta Malarczyk" userId="68184c7aa0f936a6" providerId="LiveId" clId="{87B0308D-9F61-4218-8359-AB4E12ABA3E5}" dt="2021-12-09T04:31:45.826" v="4148"/>
        <pc:sldMkLst>
          <pc:docMk/>
          <pc:sldMk cId="3005165540" sldId="290"/>
        </pc:sldMkLst>
        <pc:spChg chg="add mod">
          <ac:chgData name="Violetta Malarczyk" userId="68184c7aa0f936a6" providerId="LiveId" clId="{87B0308D-9F61-4218-8359-AB4E12ABA3E5}" dt="2021-12-07T05:10:30.133" v="3304" actId="6549"/>
          <ac:spMkLst>
            <pc:docMk/>
            <pc:sldMk cId="3005165540" sldId="290"/>
            <ac:spMk id="17" creationId="{824B496E-8764-43DA-A6D3-044295CBA42D}"/>
          </ac:spMkLst>
        </pc:spChg>
        <pc:graphicFrameChg chg="add del modGraphic">
          <ac:chgData name="Violetta Malarczyk" userId="68184c7aa0f936a6" providerId="LiveId" clId="{87B0308D-9F61-4218-8359-AB4E12ABA3E5}" dt="2021-12-09T04:27:51.748" v="4141" actId="21"/>
          <ac:graphicFrameMkLst>
            <pc:docMk/>
            <pc:sldMk cId="3005165540" sldId="290"/>
            <ac:graphicFrameMk id="3" creationId="{8EA912AC-9DDA-41B3-B038-EFC0D7556B92}"/>
          </ac:graphicFrameMkLst>
        </pc:graphicFrameChg>
      </pc:sldChg>
      <pc:sldChg chg="addSp modSp mod ord">
        <pc:chgData name="Violetta Malarczyk" userId="68184c7aa0f936a6" providerId="LiveId" clId="{87B0308D-9F61-4218-8359-AB4E12ABA3E5}" dt="2021-12-07T05:00:17.731" v="3222" actId="113"/>
        <pc:sldMkLst>
          <pc:docMk/>
          <pc:sldMk cId="3834878650" sldId="291"/>
        </pc:sldMkLst>
        <pc:spChg chg="add mod">
          <ac:chgData name="Violetta Malarczyk" userId="68184c7aa0f936a6" providerId="LiveId" clId="{87B0308D-9F61-4218-8359-AB4E12ABA3E5}" dt="2021-12-07T05:00:17.731" v="3222" actId="113"/>
          <ac:spMkLst>
            <pc:docMk/>
            <pc:sldMk cId="3834878650" sldId="291"/>
            <ac:spMk id="17" creationId="{6AFE0DEC-4090-461A-945A-E90DCF662B03}"/>
          </ac:spMkLst>
        </pc:spChg>
        <pc:spChg chg="add mod">
          <ac:chgData name="Violetta Malarczyk" userId="68184c7aa0f936a6" providerId="LiveId" clId="{87B0308D-9F61-4218-8359-AB4E12ABA3E5}" dt="2021-12-05T23:36:04.631" v="3122" actId="14100"/>
          <ac:spMkLst>
            <pc:docMk/>
            <pc:sldMk cId="3834878650" sldId="291"/>
            <ac:spMk id="23" creationId="{8370D1B5-CCF1-4557-A548-9D2579CCCA5D}"/>
          </ac:spMkLst>
        </pc:spChg>
      </pc:sldChg>
      <pc:sldChg chg="addSp delSp modSp mod">
        <pc:chgData name="Violetta Malarczyk" userId="68184c7aa0f936a6" providerId="LiveId" clId="{87B0308D-9F61-4218-8359-AB4E12ABA3E5}" dt="2021-12-05T23:30:26.930" v="3080" actId="1076"/>
        <pc:sldMkLst>
          <pc:docMk/>
          <pc:sldMk cId="361396611" sldId="292"/>
        </pc:sldMkLst>
        <pc:spChg chg="add mod">
          <ac:chgData name="Violetta Malarczyk" userId="68184c7aa0f936a6" providerId="LiveId" clId="{87B0308D-9F61-4218-8359-AB4E12ABA3E5}" dt="2021-12-05T23:30:26.930" v="3080" actId="1076"/>
          <ac:spMkLst>
            <pc:docMk/>
            <pc:sldMk cId="361396611" sldId="292"/>
            <ac:spMk id="23" creationId="{9DA22E7B-CB4C-42ED-96B6-05A5D801F044}"/>
          </ac:spMkLst>
        </pc:spChg>
        <pc:spChg chg="add mod">
          <ac:chgData name="Violetta Malarczyk" userId="68184c7aa0f936a6" providerId="LiveId" clId="{87B0308D-9F61-4218-8359-AB4E12ABA3E5}" dt="2021-12-05T23:30:01.220" v="3076" actId="1076"/>
          <ac:spMkLst>
            <pc:docMk/>
            <pc:sldMk cId="361396611" sldId="292"/>
            <ac:spMk id="24" creationId="{C130E535-9342-4DB9-A32B-DDEC7641A01B}"/>
          </ac:spMkLst>
        </pc:spChg>
        <pc:picChg chg="add del mod">
          <ac:chgData name="Violetta Malarczyk" userId="68184c7aa0f936a6" providerId="LiveId" clId="{87B0308D-9F61-4218-8359-AB4E12ABA3E5}" dt="2021-12-05T23:00:49.520" v="2694" actId="21"/>
          <ac:picMkLst>
            <pc:docMk/>
            <pc:sldMk cId="361396611" sldId="292"/>
            <ac:picMk id="2" creationId="{3B1DC7F8-EA13-4A01-961F-70CD89F12124}"/>
          </ac:picMkLst>
        </pc:picChg>
        <pc:picChg chg="add del mod">
          <ac:chgData name="Violetta Malarczyk" userId="68184c7aa0f936a6" providerId="LiveId" clId="{87B0308D-9F61-4218-8359-AB4E12ABA3E5}" dt="2021-12-05T23:01:03.586" v="2697" actId="21"/>
          <ac:picMkLst>
            <pc:docMk/>
            <pc:sldMk cId="361396611" sldId="292"/>
            <ac:picMk id="17" creationId="{5554E648-B465-481B-8C28-176F1101E4E8}"/>
          </ac:picMkLst>
        </pc:picChg>
      </pc:sldChg>
      <pc:sldChg chg="addSp delSp modSp mod">
        <pc:chgData name="Violetta Malarczyk" userId="68184c7aa0f936a6" providerId="LiveId" clId="{87B0308D-9F61-4218-8359-AB4E12ABA3E5}" dt="2021-12-09T04:37:48.917" v="4193" actId="20577"/>
        <pc:sldMkLst>
          <pc:docMk/>
          <pc:sldMk cId="3301329706" sldId="293"/>
        </pc:sldMkLst>
        <pc:spChg chg="del">
          <ac:chgData name="Violetta Malarczyk" userId="68184c7aa0f936a6" providerId="LiveId" clId="{87B0308D-9F61-4218-8359-AB4E12ABA3E5}" dt="2021-12-09T04:24:32.612" v="4137" actId="21"/>
          <ac:spMkLst>
            <pc:docMk/>
            <pc:sldMk cId="3301329706" sldId="293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9T04:24:42.588" v="4138" actId="21"/>
          <ac:spMkLst>
            <pc:docMk/>
            <pc:sldMk cId="3301329706" sldId="293"/>
            <ac:spMk id="3" creationId="{4F88177B-F647-4554-90E1-2B9BB2DDC852}"/>
          </ac:spMkLst>
        </pc:spChg>
        <pc:spChg chg="add mod">
          <ac:chgData name="Violetta Malarczyk" userId="68184c7aa0f936a6" providerId="LiveId" clId="{87B0308D-9F61-4218-8359-AB4E12ABA3E5}" dt="2021-12-09T04:37:48.917" v="4193" actId="20577"/>
          <ac:spMkLst>
            <pc:docMk/>
            <pc:sldMk cId="3301329706" sldId="293"/>
            <ac:spMk id="17" creationId="{AF5EF326-DE6F-4BA1-97DB-71D5A6596343}"/>
          </ac:spMkLst>
        </pc:spChg>
      </pc:sldChg>
      <pc:sldChg chg="new del">
        <pc:chgData name="Violetta Malarczyk" userId="68184c7aa0f936a6" providerId="LiveId" clId="{87B0308D-9F61-4218-8359-AB4E12ABA3E5}" dt="2021-12-09T04:41:22.668" v="4195" actId="680"/>
        <pc:sldMkLst>
          <pc:docMk/>
          <pc:sldMk cId="694684122" sldId="294"/>
        </pc:sldMkLst>
      </pc:sldChg>
      <pc:sldChg chg="addSp delSp modSp mod">
        <pc:chgData name="Violetta Malarczyk" userId="68184c7aa0f936a6" providerId="LiveId" clId="{87B0308D-9F61-4218-8359-AB4E12ABA3E5}" dt="2021-12-09T04:50:25.463" v="4331" actId="6549"/>
        <pc:sldMkLst>
          <pc:docMk/>
          <pc:sldMk cId="2700131087" sldId="294"/>
        </pc:sldMkLst>
        <pc:spChg chg="del">
          <ac:chgData name="Violetta Malarczyk" userId="68184c7aa0f936a6" providerId="LiveId" clId="{87B0308D-9F61-4218-8359-AB4E12ABA3E5}" dt="2021-12-09T04:41:35.523" v="4196" actId="21"/>
          <ac:spMkLst>
            <pc:docMk/>
            <pc:sldMk cId="2700131087" sldId="294"/>
            <ac:spMk id="2" creationId="{B2D16C31-E05F-49C0-B65A-A5E91D42A732}"/>
          </ac:spMkLst>
        </pc:spChg>
        <pc:spChg chg="del">
          <ac:chgData name="Violetta Malarczyk" userId="68184c7aa0f936a6" providerId="LiveId" clId="{87B0308D-9F61-4218-8359-AB4E12ABA3E5}" dt="2021-12-09T04:41:39.185" v="4197" actId="21"/>
          <ac:spMkLst>
            <pc:docMk/>
            <pc:sldMk cId="2700131087" sldId="294"/>
            <ac:spMk id="3" creationId="{4F88177B-F647-4554-90E1-2B9BB2DDC852}"/>
          </ac:spMkLst>
        </pc:spChg>
        <pc:spChg chg="add mod">
          <ac:chgData name="Violetta Malarczyk" userId="68184c7aa0f936a6" providerId="LiveId" clId="{87B0308D-9F61-4218-8359-AB4E12ABA3E5}" dt="2021-12-09T04:50:25.463" v="4331" actId="6549"/>
          <ac:spMkLst>
            <pc:docMk/>
            <pc:sldMk cId="2700131087" sldId="294"/>
            <ac:spMk id="17" creationId="{008FD696-A093-4352-847D-4D80BC766A9C}"/>
          </ac:spMkLst>
        </pc:spChg>
      </pc:sldChg>
      <pc:sldChg chg="delSp modSp mod ord">
        <pc:chgData name="Violetta Malarczyk" userId="68184c7aa0f936a6" providerId="LiveId" clId="{87B0308D-9F61-4218-8359-AB4E12ABA3E5}" dt="2021-12-09T05:18:50.205" v="4949" actId="1076"/>
        <pc:sldMkLst>
          <pc:docMk/>
          <pc:sldMk cId="2610607152" sldId="295"/>
        </pc:sldMkLst>
        <pc:spChg chg="del mod">
          <ac:chgData name="Violetta Malarczyk" userId="68184c7aa0f936a6" providerId="LiveId" clId="{87B0308D-9F61-4218-8359-AB4E12ABA3E5}" dt="2021-12-09T04:58:07.687" v="4414" actId="21"/>
          <ac:spMkLst>
            <pc:docMk/>
            <pc:sldMk cId="2610607152" sldId="295"/>
            <ac:spMk id="2" creationId="{B2D16C31-E05F-49C0-B65A-A5E91D42A732}"/>
          </ac:spMkLst>
        </pc:spChg>
        <pc:spChg chg="mod">
          <ac:chgData name="Violetta Malarczyk" userId="68184c7aa0f936a6" providerId="LiveId" clId="{87B0308D-9F61-4218-8359-AB4E12ABA3E5}" dt="2021-12-09T05:18:50.205" v="4949" actId="1076"/>
          <ac:spMkLst>
            <pc:docMk/>
            <pc:sldMk cId="2610607152" sldId="295"/>
            <ac:spMk id="17" creationId="{7A9BA330-E43A-4681-AADF-E697F04EA77B}"/>
          </ac:spMkLst>
        </pc:spChg>
        <pc:spChg chg="del mod">
          <ac:chgData name="Violetta Malarczyk" userId="68184c7aa0f936a6" providerId="LiveId" clId="{87B0308D-9F61-4218-8359-AB4E12ABA3E5}" dt="2021-12-09T04:58:13.341" v="4416" actId="21"/>
          <ac:spMkLst>
            <pc:docMk/>
            <pc:sldMk cId="2610607152" sldId="295"/>
            <ac:spMk id="23" creationId="{A72B55BA-BF93-455B-9756-B23E870CB84D}"/>
          </ac:spMkLst>
        </pc:spChg>
        <pc:spChg chg="del">
          <ac:chgData name="Violetta Malarczyk" userId="68184c7aa0f936a6" providerId="LiveId" clId="{87B0308D-9F61-4218-8359-AB4E12ABA3E5}" dt="2021-12-09T04:58:19.034" v="4417" actId="21"/>
          <ac:spMkLst>
            <pc:docMk/>
            <pc:sldMk cId="2610607152" sldId="295"/>
            <ac:spMk id="24" creationId="{DAE47726-9DEF-4A01-A9AE-955FF62EF457}"/>
          </ac:spMkLst>
        </pc:spChg>
        <pc:spChg chg="del">
          <ac:chgData name="Violetta Malarczyk" userId="68184c7aa0f936a6" providerId="LiveId" clId="{87B0308D-9F61-4218-8359-AB4E12ABA3E5}" dt="2021-12-09T05:02:54.764" v="4436" actId="21"/>
          <ac:spMkLst>
            <pc:docMk/>
            <pc:sldMk cId="2610607152" sldId="295"/>
            <ac:spMk id="25" creationId="{3B6D593B-C0AF-472E-86E3-FE7743DC7EA0}"/>
          </ac:spMkLst>
        </pc:spChg>
        <pc:spChg chg="mod">
          <ac:chgData name="Violetta Malarczyk" userId="68184c7aa0f936a6" providerId="LiveId" clId="{87B0308D-9F61-4218-8359-AB4E12ABA3E5}" dt="2021-12-09T05:11:12.891" v="4537" actId="6549"/>
          <ac:spMkLst>
            <pc:docMk/>
            <pc:sldMk cId="2610607152" sldId="295"/>
            <ac:spMk id="26" creationId="{11F836D9-C716-4DF2-A636-41A1DBCC4D17}"/>
          </ac:spMkLst>
        </pc:spChg>
        <pc:spChg chg="mod">
          <ac:chgData name="Violetta Malarczyk" userId="68184c7aa0f936a6" providerId="LiveId" clId="{87B0308D-9F61-4218-8359-AB4E12ABA3E5}" dt="2021-12-09T05:18:30.959" v="4947" actId="6549"/>
          <ac:spMkLst>
            <pc:docMk/>
            <pc:sldMk cId="2610607152" sldId="295"/>
            <ac:spMk id="27" creationId="{316A376E-D25F-4D80-A81A-889444D70252}"/>
          </ac:spMkLst>
        </pc:spChg>
      </pc:sldChg>
      <pc:sldMasterChg chg="setBg modSldLayout">
        <pc:chgData name="Violetta Malarczyk" userId="68184c7aa0f936a6" providerId="LiveId" clId="{87B0308D-9F61-4218-8359-AB4E12ABA3E5}" dt="2021-12-02T11:27:29.418" v="18"/>
        <pc:sldMasterMkLst>
          <pc:docMk/>
          <pc:sldMasterMk cId="862963733" sldId="2147483648"/>
        </pc:sldMasterMkLst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3306291379" sldId="2147483649"/>
          </pc:sldLayoutMkLst>
        </pc:sldLayoutChg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66162032" sldId="2147483650"/>
          </pc:sldLayoutMkLst>
        </pc:sldLayoutChg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1852522427" sldId="2147483651"/>
          </pc:sldLayoutMkLst>
        </pc:sldLayoutChg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467336531" sldId="2147483652"/>
          </pc:sldLayoutMkLst>
        </pc:sldLayoutChg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3181922330" sldId="2147483653"/>
          </pc:sldLayoutMkLst>
        </pc:sldLayoutChg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3315064818" sldId="2147483654"/>
          </pc:sldLayoutMkLst>
        </pc:sldLayoutChg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1150007820" sldId="2147483655"/>
          </pc:sldLayoutMkLst>
        </pc:sldLayoutChg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84903466" sldId="2147483656"/>
          </pc:sldLayoutMkLst>
        </pc:sldLayoutChg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2787574446" sldId="2147483657"/>
          </pc:sldLayoutMkLst>
        </pc:sldLayoutChg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1001130531" sldId="2147483658"/>
          </pc:sldLayoutMkLst>
        </pc:sldLayoutChg>
        <pc:sldLayoutChg chg="setBg">
          <pc:chgData name="Violetta Malarczyk" userId="68184c7aa0f936a6" providerId="LiveId" clId="{87B0308D-9F61-4218-8359-AB4E12ABA3E5}" dt="2021-12-02T11:27:29.418" v="18"/>
          <pc:sldLayoutMkLst>
            <pc:docMk/>
            <pc:sldMasterMk cId="862963733" sldId="2147483648"/>
            <pc:sldLayoutMk cId="218850500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8126F-C141-436D-8B73-F8227F61D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E8B650B-49CE-4BB5-A035-78B4D9138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80C58B-92CA-4DBA-8EEA-39CCBD63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8F1293-7D5C-4F44-A093-A99C4299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0DC34F-88CB-4280-A749-D3649BBF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29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D7C70-EBEA-4D7E-BD4E-0DD93E9B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EF2D98-071D-4E20-9367-24C6D4B1E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9594F1-CD7B-492B-A578-5D1FC43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383BB3-4CBA-4D13-99CB-70EC72BB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57EFEE-E9D4-43B2-B71B-3F31557F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13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7984DA7-0144-4B6E-AD70-B807B1BF8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AC29A5-246D-4E6D-B888-CB48527DD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472849-8849-44B3-A90D-61BC15B6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86DC5C-DB97-4A35-8AEA-E306A05D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2624BE-4BB9-436C-9B82-2724DC75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50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782BBA-8547-49EA-8A2D-94E9EBBF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622954-7D79-440C-B8AF-E684B9BFA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307607-1FE5-4B3D-B065-4C4D11BF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B897F9-E2C7-47F6-986D-7331038C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571569-5BFB-48C1-B659-5A306CC8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6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79DE4D-7527-407F-9197-2FF182A0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94D8B8-5570-43E7-B1A1-BF8D5F340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CCDF30-9939-4ADC-9C01-E1473858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099AB0-F01B-44BA-892D-43998EEA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8BADD8-D4DA-4E6F-945C-38E4A5C4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52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5811D5-FD1E-4945-B9DC-2937CB9A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0F0801-0BD0-4154-A455-024C90CEC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9469588-ED59-42B9-9933-03AC4D1BA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B8E408-D4DA-4219-9546-FA006D5B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1EC918-A415-4235-A8DB-EB0ED6DE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034B79-971B-4370-9A10-F0BE7E6C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3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2B493-7C5D-42C7-BB59-4DD0743A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033D85-EAC4-4FF8-BB8B-2A3C4B86A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A16C53-460B-4769-92EC-21E5B24FF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DC8B34D-B940-4138-AC7F-31599038F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E36A6D5-98FE-4501-BF98-CBA68A32C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55D7022-4AE8-4279-824F-6AB5517F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D9A4C69-65ED-43AF-BC8F-BA2EEFD9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37C602B-32FA-4C21-935D-8A2FACF4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92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99D943-ED97-43AB-A191-E4689420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58F63AF-5DF4-4C4D-9BAC-6615F78B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C7D1F06-0938-41A0-BB82-285F8090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52DB32-E132-4E63-AC90-B1EDFC3B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506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97DBA3F-24E8-4909-B6B4-7FE62999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B184705-BDF5-4234-B5AE-B48A0410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494984-5C43-4FCA-982F-ADE9AA97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00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2EEC9-D9B9-4711-BDB8-E70B4F83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A29D7C-C53B-470F-8DDA-9F67F52A0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3922DB-C51B-49C0-A53E-71EDC3D78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5E9A75-DD3E-4E24-A91D-5580AA0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FD3AEC-41CD-4114-AC04-45213277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2E3204-1A11-47D6-8A30-8EF3B025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1D95A4-857E-4068-AB79-FCCBBAB5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2FA23D-45F6-4556-8D31-27C310511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1125576-E722-428A-B424-D0F0017F3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A49A54-F4AF-40D7-8A1A-3AC592BC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C52CEB-FD4C-4B40-AD85-80AB85D2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DBD1A9-6EF7-41DD-8873-049B9379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57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197F364-6D41-4CC4-81C2-1E9A88BC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5A58E2-12DF-4EF4-BD3C-A21C57BCF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1592BD-74AF-44B0-BA4B-E195D1AA7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30FA-4715-4BEF-A913-138A9272325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D494E9-A861-49FE-99BA-654E65F4C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A00931-91C4-4856-9B0F-3369D49DD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E4A9-CB1A-49A5-A53F-EB8D3C289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96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725B31AE-C3AC-4D1E-9BEA-A6813021A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854" y="562941"/>
            <a:ext cx="7158196" cy="732429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Franklin Gothic Demi" panose="020B0703020102020204" pitchFamily="34" charset="0"/>
              </a:rPr>
              <a:t>PRZEDSIĘWZIĘCIE  GRANTOWE</a:t>
            </a:r>
            <a:endParaRPr lang="pl-PL" sz="2800" b="1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153D9BB-C464-4CA0-B941-B54D4201BE23}"/>
              </a:ext>
            </a:extLst>
          </p:cNvPr>
          <p:cNvSpPr txBox="1"/>
          <p:nvPr/>
        </p:nvSpPr>
        <p:spPr>
          <a:xfrm>
            <a:off x="2144111" y="1536174"/>
            <a:ext cx="83136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latin typeface="Franklin Gothic Demi" panose="020B0703020102020204" pitchFamily="34" charset="0"/>
                <a:cs typeface="Aharoni" panose="02010803020104030203" pitchFamily="2" charset="-79"/>
              </a:rPr>
              <a:t>pn. „ Pilotażowe </a:t>
            </a:r>
          </a:p>
          <a:p>
            <a:pPr algn="ctr"/>
            <a:r>
              <a:rPr lang="pl-PL" sz="4000" b="1" dirty="0">
                <a:latin typeface="Franklin Gothic Demi" panose="020B0703020102020204" pitchFamily="34" charset="0"/>
                <a:cs typeface="Aharoni" panose="02010803020104030203" pitchFamily="2" charset="-79"/>
              </a:rPr>
              <a:t>wdrożenie  modelu </a:t>
            </a:r>
          </a:p>
          <a:p>
            <a:pPr algn="ctr"/>
            <a:r>
              <a:rPr lang="pl-PL" sz="4000" b="1" dirty="0">
                <a:latin typeface="Franklin Gothic Demi" panose="020B0703020102020204" pitchFamily="34" charset="0"/>
                <a:cs typeface="Aharoni" panose="02010803020104030203" pitchFamily="2" charset="-79"/>
              </a:rPr>
              <a:t>SPECJALISTYCZNYCH  CENTRÓW WSPIERAJĄCYCH  EDUKACJĘ WŁĄCZAJĄCĄ </a:t>
            </a:r>
            <a:br>
              <a:rPr lang="pl-PL" sz="4000" b="1" dirty="0">
                <a:latin typeface="Franklin Gothic Demi" panose="020B0703020102020204" pitchFamily="34" charset="0"/>
                <a:cs typeface="Aharoni" panose="02010803020104030203" pitchFamily="2" charset="-79"/>
              </a:rPr>
            </a:br>
            <a:r>
              <a:rPr lang="pl-PL" sz="4000" b="1" dirty="0">
                <a:latin typeface="Franklin Gothic Demi" panose="020B0703020102020204" pitchFamily="34" charset="0"/>
                <a:cs typeface="Aharoni" panose="02010803020104030203" pitchFamily="2" charset="-79"/>
              </a:rPr>
              <a:t>( SCWEW ) ”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ED19563-02BC-4017-98B6-3E49E23BE81C}"/>
              </a:ext>
            </a:extLst>
          </p:cNvPr>
          <p:cNvSpPr txBox="1"/>
          <p:nvPr/>
        </p:nvSpPr>
        <p:spPr>
          <a:xfrm>
            <a:off x="3242442" y="5654565"/>
            <a:ext cx="6117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Franklin Gothic Demi" panose="020B0703020102020204" pitchFamily="34" charset="0"/>
              </a:rPr>
              <a:t>Okres realizacji projektu: </a:t>
            </a:r>
          </a:p>
          <a:p>
            <a:pPr algn="ctr"/>
            <a:r>
              <a:rPr lang="pl-PL" sz="2800" b="1" dirty="0">
                <a:latin typeface="Franklin Gothic Demi" panose="020B0703020102020204" pitchFamily="34" charset="0"/>
              </a:rPr>
              <a:t>1.12.2021. – 30.06.2023.  </a:t>
            </a:r>
          </a:p>
        </p:txBody>
      </p:sp>
    </p:spTree>
    <p:extLst>
      <p:ext uri="{BB962C8B-B14F-4D97-AF65-F5344CB8AC3E}">
        <p14:creationId xmlns:p14="http://schemas.microsoft.com/office/powerpoint/2010/main" val="92684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08FD696-A093-4352-847D-4D80BC766A9C}"/>
              </a:ext>
            </a:extLst>
          </p:cNvPr>
          <p:cNvSpPr txBox="1"/>
          <p:nvPr/>
        </p:nvSpPr>
        <p:spPr>
          <a:xfrm>
            <a:off x="285750" y="279903"/>
            <a:ext cx="112014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Franklin Gothic Demi" panose="020B0703020102020204" pitchFamily="34" charset="0"/>
              </a:rPr>
              <a:t>Grupą docelową − bezpośrednimi odbiorcami działań w projekcie będą: </a:t>
            </a:r>
          </a:p>
          <a:p>
            <a:r>
              <a:rPr lang="pl-PL" sz="2600" dirty="0">
                <a:latin typeface="Franklin Gothic Demi" panose="020B0703020102020204" pitchFamily="34" charset="0"/>
              </a:rPr>
              <a:t>    • kadry kierownicze; </a:t>
            </a:r>
          </a:p>
          <a:p>
            <a:r>
              <a:rPr lang="pl-PL" sz="2600" dirty="0">
                <a:latin typeface="Franklin Gothic Demi" panose="020B0703020102020204" pitchFamily="34" charset="0"/>
              </a:rPr>
              <a:t>    • rady pedagogiczne; </a:t>
            </a:r>
          </a:p>
          <a:p>
            <a:r>
              <a:rPr lang="pl-PL" sz="2600" dirty="0">
                <a:latin typeface="Franklin Gothic Demi" panose="020B0703020102020204" pitchFamily="34" charset="0"/>
              </a:rPr>
              <a:t>    • nauczyciele wychowania przedszkolnego; </a:t>
            </a:r>
          </a:p>
          <a:p>
            <a:r>
              <a:rPr lang="pl-PL" sz="2600" dirty="0">
                <a:latin typeface="Franklin Gothic Demi" panose="020B0703020102020204" pitchFamily="34" charset="0"/>
              </a:rPr>
              <a:t>    • wychowawcy klas; </a:t>
            </a:r>
          </a:p>
          <a:p>
            <a:r>
              <a:rPr lang="pl-PL" sz="2600" dirty="0">
                <a:latin typeface="Franklin Gothic Demi" panose="020B0703020102020204" pitchFamily="34" charset="0"/>
              </a:rPr>
              <a:t>    • nauczyciele przedmiotów ogólnokształcących; </a:t>
            </a:r>
          </a:p>
          <a:p>
            <a:r>
              <a:rPr lang="pl-PL" sz="2600" dirty="0">
                <a:latin typeface="Franklin Gothic Demi" panose="020B0703020102020204" pitchFamily="34" charset="0"/>
              </a:rPr>
              <a:t>    • nauczyciele przedmiotów zawodowych; </a:t>
            </a:r>
          </a:p>
          <a:p>
            <a:r>
              <a:rPr lang="pl-PL" sz="2600" dirty="0">
                <a:latin typeface="Franklin Gothic Demi" panose="020B0703020102020204" pitchFamily="34" charset="0"/>
              </a:rPr>
              <a:t>    • specjaliści; </a:t>
            </a:r>
          </a:p>
          <a:p>
            <a:r>
              <a:rPr lang="pl-PL" sz="2600" dirty="0">
                <a:latin typeface="Franklin Gothic Demi" panose="020B0703020102020204" pitchFamily="34" charset="0"/>
              </a:rPr>
              <a:t>    • inni pracownicy szkoły/przedszkola; </a:t>
            </a:r>
          </a:p>
          <a:p>
            <a:r>
              <a:rPr lang="pl-PL" sz="2600" dirty="0">
                <a:latin typeface="Franklin Gothic Demi" panose="020B0703020102020204" pitchFamily="34" charset="0"/>
              </a:rPr>
              <a:t>    • rodzice; </a:t>
            </a:r>
          </a:p>
          <a:p>
            <a:r>
              <a:rPr lang="pl-PL" sz="2600" dirty="0">
                <a:latin typeface="Franklin Gothic Demi" panose="020B0703020102020204" pitchFamily="34" charset="0"/>
              </a:rPr>
              <a:t>    • społeczność lokalna. </a:t>
            </a:r>
          </a:p>
          <a:p>
            <a:endParaRPr lang="pl-PL" sz="2600" dirty="0">
              <a:latin typeface="Franklin Gothic Demi" panose="020B0703020102020204" pitchFamily="34" charset="0"/>
            </a:endParaRPr>
          </a:p>
          <a:p>
            <a:r>
              <a:rPr lang="pl-PL" sz="2600" dirty="0">
                <a:latin typeface="Franklin Gothic Demi" panose="020B0703020102020204" pitchFamily="34" charset="0"/>
              </a:rPr>
              <a:t>Grupę docelową pośrednią stanowić będą: </a:t>
            </a:r>
          </a:p>
          <a:p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  • </a:t>
            </a:r>
            <a:r>
              <a:rPr lang="pl-PL" sz="2600" dirty="0">
                <a:latin typeface="Franklin Gothic Demi" panose="020B0703020102020204" pitchFamily="34" charset="0"/>
              </a:rPr>
              <a:t>dzieci/uczniowie w przedszkolach i szkołach ogólnodostępnych; </a:t>
            </a:r>
          </a:p>
          <a:p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  •  </a:t>
            </a:r>
            <a:r>
              <a:rPr lang="pl-PL" sz="2600" dirty="0">
                <a:latin typeface="Franklin Gothic Demi" panose="020B0703020102020204" pitchFamily="34" charset="0"/>
              </a:rPr>
              <a:t>przedstawiciele środowiska lokalnego.</a:t>
            </a:r>
          </a:p>
        </p:txBody>
      </p:sp>
    </p:spTree>
    <p:extLst>
      <p:ext uri="{BB962C8B-B14F-4D97-AF65-F5344CB8AC3E}">
        <p14:creationId xmlns:p14="http://schemas.microsoft.com/office/powerpoint/2010/main" val="270013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24B496E-8764-43DA-A6D3-044295CBA42D}"/>
              </a:ext>
            </a:extLst>
          </p:cNvPr>
          <p:cNvSpPr txBox="1"/>
          <p:nvPr/>
        </p:nvSpPr>
        <p:spPr>
          <a:xfrm>
            <a:off x="248478" y="248478"/>
            <a:ext cx="1169835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Franklin Gothic Demi" panose="020B0703020102020204" pitchFamily="34" charset="0"/>
              </a:rPr>
              <a:t>Wsparcie merytoryczne, kadrowe i rzeczowe udzielane przez SCWEW będzie polegało na: </a:t>
            </a:r>
          </a:p>
          <a:p>
            <a:endParaRPr lang="pl-PL" sz="2800" dirty="0">
              <a:latin typeface="Franklin Gothic Demi" panose="020B0703020102020204" pitchFamily="34" charset="0"/>
            </a:endParaRPr>
          </a:p>
          <a:p>
            <a:r>
              <a:rPr lang="pl-PL" sz="2400" dirty="0">
                <a:latin typeface="Franklin Gothic Demi" panose="020B0703020102020204" pitchFamily="34" charset="0"/>
              </a:rPr>
              <a:t>● działaniach adekwatnych do zdiagnozowanych potrzeb przedszkoli i szkół </a:t>
            </a:r>
            <a:br>
              <a:rPr lang="pl-PL" sz="2400" dirty="0">
                <a:latin typeface="Franklin Gothic Demi" panose="020B0703020102020204" pitchFamily="34" charset="0"/>
              </a:rPr>
            </a:br>
            <a:r>
              <a:rPr lang="pl-PL" sz="2400" dirty="0">
                <a:latin typeface="Franklin Gothic Demi" panose="020B0703020102020204" pitchFamily="34" charset="0"/>
              </a:rPr>
              <a:t>   ogólnodostępnych; </a:t>
            </a:r>
          </a:p>
          <a:p>
            <a:r>
              <a:rPr lang="pl-PL" sz="2400" dirty="0">
                <a:latin typeface="Franklin Gothic Demi" panose="020B0703020102020204" pitchFamily="34" charset="0"/>
              </a:rPr>
              <a:t>● transferze wiedzy i umiejętności specjalistów szkół specjalnych/placówek </a:t>
            </a:r>
            <a:br>
              <a:rPr lang="pl-PL" sz="2400" dirty="0">
                <a:latin typeface="Franklin Gothic Demi" panose="020B0703020102020204" pitchFamily="34" charset="0"/>
              </a:rPr>
            </a:br>
            <a:r>
              <a:rPr lang="pl-PL" sz="2400" dirty="0">
                <a:latin typeface="Franklin Gothic Demi" panose="020B0703020102020204" pitchFamily="34" charset="0"/>
              </a:rPr>
              <a:t>    specjalnych do przedszkoli/szkół ogólnodostępnych w związku z funkcjonowaniem </a:t>
            </a:r>
            <a:br>
              <a:rPr lang="pl-PL" sz="2400" dirty="0">
                <a:latin typeface="Franklin Gothic Demi" panose="020B0703020102020204" pitchFamily="34" charset="0"/>
              </a:rPr>
            </a:br>
            <a:r>
              <a:rPr lang="pl-PL" sz="2400" dirty="0">
                <a:latin typeface="Franklin Gothic Demi" panose="020B0703020102020204" pitchFamily="34" charset="0"/>
              </a:rPr>
              <a:t>    grup/klas zróżnicowanych pod względem potrzeb edukacyjnych; </a:t>
            </a:r>
          </a:p>
          <a:p>
            <a:r>
              <a:rPr lang="pl-PL" sz="2400" dirty="0">
                <a:latin typeface="Franklin Gothic Demi" panose="020B0703020102020204" pitchFamily="34" charset="0"/>
              </a:rPr>
              <a:t>● zakupie specjalistycznych materiałów, pomocy dydaktycznych, sprzętu niezbędnego </a:t>
            </a:r>
            <a:br>
              <a:rPr lang="pl-PL" sz="2400" dirty="0">
                <a:latin typeface="Franklin Gothic Demi" panose="020B0703020102020204" pitchFamily="34" charset="0"/>
              </a:rPr>
            </a:br>
            <a:r>
              <a:rPr lang="pl-PL" sz="2400" dirty="0">
                <a:latin typeface="Franklin Gothic Demi" panose="020B0703020102020204" pitchFamily="34" charset="0"/>
              </a:rPr>
              <a:t>    do pracy w klasie zróżnicowanej; </a:t>
            </a:r>
          </a:p>
          <a:p>
            <a:r>
              <a:rPr lang="pl-PL" sz="2400" dirty="0">
                <a:latin typeface="Franklin Gothic Demi" panose="020B0703020102020204" pitchFamily="34" charset="0"/>
              </a:rPr>
              <a:t>● przygotowaniu szkoleń i materiałów edukacyjnych, zorganizowaniu sieci wsparcia </a:t>
            </a:r>
            <a:br>
              <a:rPr lang="pl-PL" sz="2400" dirty="0">
                <a:latin typeface="Franklin Gothic Demi" panose="020B0703020102020204" pitchFamily="34" charset="0"/>
              </a:rPr>
            </a:br>
            <a:r>
              <a:rPr lang="pl-PL" sz="2400" dirty="0">
                <a:latin typeface="Franklin Gothic Demi" panose="020B0703020102020204" pitchFamily="34" charset="0"/>
              </a:rPr>
              <a:t>    i samokształcenia; </a:t>
            </a:r>
          </a:p>
          <a:p>
            <a:r>
              <a:rPr lang="pl-PL" sz="2400" dirty="0">
                <a:latin typeface="Franklin Gothic Demi" panose="020B0703020102020204" pitchFamily="34" charset="0"/>
              </a:rPr>
              <a:t>● wymianie wiedzy i doświadczeń pomiędzy nauczycielami oraz specjalistami </a:t>
            </a:r>
            <a:br>
              <a:rPr lang="pl-PL" sz="2400" dirty="0">
                <a:latin typeface="Franklin Gothic Demi" panose="020B0703020102020204" pitchFamily="34" charset="0"/>
              </a:rPr>
            </a:br>
            <a:r>
              <a:rPr lang="pl-PL" sz="2400" dirty="0">
                <a:latin typeface="Franklin Gothic Demi" panose="020B0703020102020204" pitchFamily="34" charset="0"/>
              </a:rPr>
              <a:t>    w zakresie stosowania różnorodnych form i metod pracy, zgodnie </a:t>
            </a:r>
            <a:br>
              <a:rPr lang="pl-PL" sz="2400" dirty="0">
                <a:latin typeface="Franklin Gothic Demi" panose="020B0703020102020204" pitchFamily="34" charset="0"/>
              </a:rPr>
            </a:br>
            <a:r>
              <a:rPr lang="pl-PL" sz="2400" dirty="0">
                <a:latin typeface="Franklin Gothic Demi" panose="020B0703020102020204" pitchFamily="34" charset="0"/>
              </a:rPr>
              <a:t>    ze zdiagnozowanymi potrzebami przedszkola/szkoły ogólnodostępnej.</a:t>
            </a:r>
          </a:p>
        </p:txBody>
      </p:sp>
    </p:spTree>
    <p:extLst>
      <p:ext uri="{BB962C8B-B14F-4D97-AF65-F5344CB8AC3E}">
        <p14:creationId xmlns:p14="http://schemas.microsoft.com/office/powerpoint/2010/main" val="300516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5FF19D47-79FC-40E0-AEBB-813194C8F659}"/>
              </a:ext>
            </a:extLst>
          </p:cNvPr>
          <p:cNvSpPr/>
          <p:nvPr/>
        </p:nvSpPr>
        <p:spPr>
          <a:xfrm>
            <a:off x="433837" y="215452"/>
            <a:ext cx="11324325" cy="4787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SPECJALISTYCZNE CENTRUM WSPIERAJĄCE EDUKACJĘ WŁĄCZAJĄCĄ</a:t>
            </a:r>
            <a:endParaRPr lang="pl-PL" sz="2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8025C8E-9A3B-42CA-BFFC-40F7413F514D}"/>
              </a:ext>
            </a:extLst>
          </p:cNvPr>
          <p:cNvSpPr txBox="1"/>
          <p:nvPr/>
        </p:nvSpPr>
        <p:spPr>
          <a:xfrm>
            <a:off x="4874128" y="732063"/>
            <a:ext cx="2808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Franklin Gothic Demi" panose="020B0703020102020204" pitchFamily="34" charset="0"/>
              </a:rPr>
              <a:t>   KADRA SCWEW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B06957AA-99E8-4DF9-BDF6-46EEC69D3404}"/>
              </a:ext>
            </a:extLst>
          </p:cNvPr>
          <p:cNvSpPr/>
          <p:nvPr/>
        </p:nvSpPr>
        <p:spPr>
          <a:xfrm>
            <a:off x="4957914" y="1142509"/>
            <a:ext cx="2086987" cy="7700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Lider   SCWEW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3909735A-9894-4D07-9E4A-E8A3C8A0248D}"/>
              </a:ext>
            </a:extLst>
          </p:cNvPr>
          <p:cNvSpPr/>
          <p:nvPr/>
        </p:nvSpPr>
        <p:spPr>
          <a:xfrm>
            <a:off x="257749" y="1907090"/>
            <a:ext cx="2617096" cy="111306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Franklin Gothic Demi" panose="020B0703020102020204" pitchFamily="34" charset="0"/>
              </a:rPr>
              <a:t>Ekspert ds. edukacji włączającej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C51CD77F-8B4D-4E1F-90CE-3813D323F1CA}"/>
              </a:ext>
            </a:extLst>
          </p:cNvPr>
          <p:cNvSpPr/>
          <p:nvPr/>
        </p:nvSpPr>
        <p:spPr>
          <a:xfrm>
            <a:off x="3149898" y="1878335"/>
            <a:ext cx="2617097" cy="11225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Ekspert ds. informacji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i ewaluacji</a:t>
            </a:r>
            <a:endParaRPr lang="pl-PL" dirty="0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947E1707-C0B2-421E-B5A9-1422A93ADAC9}"/>
              </a:ext>
            </a:extLst>
          </p:cNvPr>
          <p:cNvSpPr/>
          <p:nvPr/>
        </p:nvSpPr>
        <p:spPr>
          <a:xfrm>
            <a:off x="6200528" y="1946767"/>
            <a:ext cx="2588030" cy="108946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Specjaliści i nauczyciele</a:t>
            </a:r>
            <a:endParaRPr lang="pl-PL" dirty="0"/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C2ABFE21-2BF5-4362-AE67-34653E728D86}"/>
              </a:ext>
            </a:extLst>
          </p:cNvPr>
          <p:cNvSpPr/>
          <p:nvPr/>
        </p:nvSpPr>
        <p:spPr>
          <a:xfrm>
            <a:off x="9058275" y="1930128"/>
            <a:ext cx="2699887" cy="10900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Ekspert ds. technologii wspomagających</a:t>
            </a:r>
            <a:endParaRPr lang="pl-PL" sz="1700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46B5B7D5-800F-44E7-95B9-A5EF7CBFB2D5}"/>
              </a:ext>
            </a:extLst>
          </p:cNvPr>
          <p:cNvSpPr/>
          <p:nvPr/>
        </p:nvSpPr>
        <p:spPr>
          <a:xfrm>
            <a:off x="0" y="3176540"/>
            <a:ext cx="12210230" cy="1111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629170BC-2C32-4FBE-9432-198D9B5D8373}"/>
              </a:ext>
            </a:extLst>
          </p:cNvPr>
          <p:cNvSpPr/>
          <p:nvPr/>
        </p:nvSpPr>
        <p:spPr>
          <a:xfrm>
            <a:off x="4253487" y="3317214"/>
            <a:ext cx="3694099" cy="346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Franklin Gothic Demi" panose="020B0703020102020204" pitchFamily="34" charset="0"/>
              </a:rPr>
              <a:t>RODZAJE WSPARCIA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5A78830B-034E-4E01-A0D7-50AD66348248}"/>
              </a:ext>
            </a:extLst>
          </p:cNvPr>
          <p:cNvSpPr/>
          <p:nvPr/>
        </p:nvSpPr>
        <p:spPr>
          <a:xfrm>
            <a:off x="564164" y="6253513"/>
            <a:ext cx="10944664" cy="3467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Franklin Gothic Demi" panose="020B0703020102020204" pitchFamily="34" charset="0"/>
              </a:rPr>
              <a:t>Koordynatorzy ds. edukacji włączającej i współpracy ze SCWEW w przedszkolu/szkole ogólnodostępnej 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2C5BB65C-5CB4-4D3A-BB83-50DBD0497100}"/>
              </a:ext>
            </a:extLst>
          </p:cNvPr>
          <p:cNvSpPr/>
          <p:nvPr/>
        </p:nvSpPr>
        <p:spPr>
          <a:xfrm>
            <a:off x="4151300" y="3789035"/>
            <a:ext cx="4098455" cy="2113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promowanie idei edukacji włączającej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konsultacje w zakresie organizacji pomocy psychologiczno-pedagogicznej   i kształcenia specjalnego     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koordynowanie informacji niezbędnych do realizacji zadań SCWEW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działania na rzecz dostępności szkół</a:t>
            </a:r>
          </a:p>
          <a:p>
            <a:pPr marL="285750" indent="-285750">
              <a:buFontTx/>
              <a:buChar char="-"/>
            </a:pPr>
            <a:endParaRPr lang="pl-PL" sz="1700" dirty="0">
              <a:latin typeface="Franklin Gothic Demi" panose="020B070302010202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B706BC8-A2A8-4A60-83BB-D1B76040E907}"/>
              </a:ext>
            </a:extLst>
          </p:cNvPr>
          <p:cNvSpPr/>
          <p:nvPr/>
        </p:nvSpPr>
        <p:spPr>
          <a:xfrm>
            <a:off x="-8980" y="3764710"/>
            <a:ext cx="4098455" cy="2113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modelowe zajęcia specjalistyczne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konsultacje indywidualne i grupowe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lekcje otwarte z obserwacją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warsztaty i szkolenia specjalistyczne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sieci współpracy i samokształcenia</a:t>
            </a:r>
          </a:p>
          <a:p>
            <a:pPr marL="285750" indent="-285750">
              <a:buFontTx/>
              <a:buChar char="-"/>
            </a:pPr>
            <a:endParaRPr lang="pl-PL" sz="1700" dirty="0">
              <a:latin typeface="Franklin Gothic Demi" panose="020B0703020102020204" pitchFamily="34" charset="0"/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211568EC-C7C6-426F-9D99-6DD7B1D67244}"/>
              </a:ext>
            </a:extLst>
          </p:cNvPr>
          <p:cNvSpPr/>
          <p:nvPr/>
        </p:nvSpPr>
        <p:spPr>
          <a:xfrm>
            <a:off x="8277101" y="3772278"/>
            <a:ext cx="3878316" cy="2138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rozpoznanie potrzeb w zakresie wyposażenia w sprzęt specjalistyczny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zakup sprzętu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dobór sprzętu i udostępnianie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Instruktaże i szkolenia z zakresu obsługi sprzętu</a:t>
            </a:r>
          </a:p>
          <a:p>
            <a:pPr marL="285750" indent="-285750">
              <a:buFontTx/>
              <a:buChar char="-"/>
            </a:pPr>
            <a:endParaRPr lang="pl-PL" sz="17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9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B47C4B3C-2898-45D3-B1E1-5E7E6F26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3" y="108928"/>
            <a:ext cx="2535366" cy="126959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93A3267-731C-47CB-A961-04A6B2E1624F}"/>
              </a:ext>
            </a:extLst>
          </p:cNvPr>
          <p:cNvSpPr txBox="1"/>
          <p:nvPr/>
        </p:nvSpPr>
        <p:spPr>
          <a:xfrm>
            <a:off x="2650329" y="285764"/>
            <a:ext cx="93287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Franklin Gothic Demi" panose="020B0703020102020204" pitchFamily="34" charset="0"/>
              </a:rPr>
              <a:t>Do zadań lidera SCWEW należeć będzie: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koordynowanie pracy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merytoryczny wybór kadry do realizacji zadań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inicjowanie i koordynowanie współpracy ze szkołami i przedszkolami ogólnodostępnymi;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wspieranie kadry kierowniczej szkół i przedszkoli ogólnodostępnych w realizacji zadań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projektowych;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kierowanie zespołem specjalistów, nauczycieli i ekspertów oraz inspirowanie ich do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działania;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koordynowanie procesu ewaluacji zadań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realizacja zadań wynikających ze współpracy z Centrum Koordynującym;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liderami innych SCWEW w zakresie zadań realizowanych w projekcie;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organem prowadzącym w zakresie zatrudniania/organizacji pracy osób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realizujących zadania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organizacjami pozarządowymi i innymi podmiotami działającymi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na rzecz dziecka i rodziny;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jednostkami samorządu terytorialnego, instytucjami i organizacjami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pozarządowymi działającymi na rzecz osób ze zróżnicowanymi potrzebami oraz ich rodzin;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organizacja wizyt studyjnych oraz innych form wymiany wiedzy i doświadczeń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(dobre praktyki);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uczestniczenie w szkoleniach dotyczących realizacji zadań projektowych/grantowych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PFRON.</a:t>
            </a:r>
          </a:p>
        </p:txBody>
      </p:sp>
    </p:spTree>
    <p:extLst>
      <p:ext uri="{BB962C8B-B14F-4D97-AF65-F5344CB8AC3E}">
        <p14:creationId xmlns:p14="http://schemas.microsoft.com/office/powerpoint/2010/main" val="40769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FB2BBDFD-E5F3-4880-B4CD-CC2E4E38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4" y="85085"/>
            <a:ext cx="2271859" cy="113395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D2D7470-E2ED-450B-A3B0-159CB9C0FCE6}"/>
              </a:ext>
            </a:extLst>
          </p:cNvPr>
          <p:cNvSpPr txBox="1"/>
          <p:nvPr/>
        </p:nvSpPr>
        <p:spPr>
          <a:xfrm>
            <a:off x="2238768" y="197346"/>
            <a:ext cx="986951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Franklin Gothic Demi" panose="020B0703020102020204" pitchFamily="34" charset="0"/>
              </a:rPr>
              <a:t>Do zadań eksperta ds. edukacji włączającej należeć będą: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opracowanie strategii komunikacji wewnętrznej i zewnętrznej pomiędzy SCWEW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a przedszkolami i szkołami ogólnodostępnymi;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inicjowanie i podejmowanie działań mających na celu popularyzację idei edukacji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włączającej w środowisku lokalnym;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przedszkolami i szkołami ogólnodostępnymi w zakresie rozpoznawania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potrzeb i możliwości dzieci/uczniów;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wspieranie nauczycieli przedszkoli i szkół ogólnodostępnych w planowaniu i organizacji 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procesu wychowania i kształcenia, dobór adekwatnych metod i form pracy z dziećmi/uczniami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w zróżnicowanej grupie/klasie oraz z ich rodzicami;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organizowanie sieci współpracy i samokształcenia, wymiana doświadczeń i dzielenie się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 wiedzą z nauczycielami, specjalistami, ekspertami przedszkoli specjalnych/szkół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specjalnych/placówek specjalnych i przedszkoli i szkół ogólnodostępnych;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w zakresie zadań realizowanych w projekcie z kadrą SCWEW oraz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koordynatorami ds. edukacji włączającej i współpracy ze SCWEW z przedszkoli i szkół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ogólnodostępnych;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Centrum Koordynującym (CK) w zakresie zadań realizowanych w projekcie;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partnerami SCWEW, w szczególności z innymi przedszkolami/szkołami 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/placówkami specjalnymi, poradniami psychologiczno-pedagogicznymi, kuratorium oświaty,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placówkami doskonalenia nauczycieli, uczelniami, bibliotekami pedagogicznymi;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podmiotami działającymi na rzecz dziecka i rodziny;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uczestniczenie w szkoleniach dotyczących realizacji zadań projektowych/grantowych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SCWEW. </a:t>
            </a:r>
          </a:p>
        </p:txBody>
      </p:sp>
    </p:spTree>
    <p:extLst>
      <p:ext uri="{BB962C8B-B14F-4D97-AF65-F5344CB8AC3E}">
        <p14:creationId xmlns:p14="http://schemas.microsoft.com/office/powerpoint/2010/main" val="318762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D185275-FB2E-45BF-A4A7-A7B2967EECDF}"/>
              </a:ext>
            </a:extLst>
          </p:cNvPr>
          <p:cNvSpPr txBox="1"/>
          <p:nvPr/>
        </p:nvSpPr>
        <p:spPr>
          <a:xfrm>
            <a:off x="2742858" y="613447"/>
            <a:ext cx="946706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Franklin Gothic Demi" panose="020B0703020102020204" pitchFamily="34" charset="0"/>
              </a:rPr>
              <a:t>Do zadań eksperta ds. technologii wspomagających należeć będzie: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zorganizowanie i prowadzenie w SCWEW wypożyczalni sprzętu specjalistycznego,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podręczników, materiałów edukacyjnych i pomocy dydaktycznych zgodnie ze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zdiagnozowanymi potrzebami przedszkoli i szkół ogólnodostępnych;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zbieranie i aktualizowanie informacji o zapotrzebowaniu na sprzęt specjalistyczny dla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dzieci/uczniów ze szkół ogólnodostępnych;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organizowanie i przeprowadzanie instruktaży oraz pokazów obsługi sprzętu i możliwości 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 jego wykorzystania w procesie nauczania-uczenia się przez dzieci/uczniów, ich rodziców,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 nauczycieli i specjalistów;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wypożyczanie sprzętu i urządzeń dedykowanych dzieciom/uczniom;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nauczycielami i specjalistami z przedszkoli i szkół ogólnodostępnych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w zakresie rozpoznawania potrzeb i możliwości dzieci/uczniów korzystających ze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spersonalizowanego sprzętu, urządzeń lub pomocy dydaktycznych;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wspieranie nauczycieli w wykorzystaniu sprzętu spersonalizowanego i pomocy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dydaktycznych w organizacji pracy w grupie/klasie zróżnicowanej;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 Centrum Koordynującym (CK), ekspertami ds. technologii wspomagających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 z innych SCWEW i podmiotami działającymi na rzecz dziecka i rodziny w celu wymiany 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 informacji o sprzęcie, możliwościach jego pozyskania i eksploatacji;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dbanie o stan techniczny i serwisowanie sprzętu;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uczestniczenie w szkoleniach dotyczących realizacji zadań projektowych/grantowych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SCWEW 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7399E86D-48D2-4B4C-B0A6-37D2F843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0" y="271083"/>
            <a:ext cx="2616777" cy="12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DE7552C-C3D9-4AB8-9B26-1A6423477B67}"/>
              </a:ext>
            </a:extLst>
          </p:cNvPr>
          <p:cNvSpPr txBox="1"/>
          <p:nvPr/>
        </p:nvSpPr>
        <p:spPr>
          <a:xfrm>
            <a:off x="2807671" y="1111904"/>
            <a:ext cx="94022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Franklin Gothic Demi" panose="020B0703020102020204" pitchFamily="34" charset="0"/>
              </a:rPr>
              <a:t>Do zadań eksperta należeć będzie: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budowanie wizerunku SCWEW w środowisku lokalnym i ogólnopolskim, w tym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upowszechnianie wiedzy o działaniach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monitorowanie bieżącej realizacji działań SCWEW na rzecz przedszkoli i szkół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ogólnodostępnych;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zbieranie informacji, gromadzenie i przetwarzanie dokumentacji realizowanych przez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SCWEW zadań;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monitorowanie bieżących zadań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uczestniczenie w organizacji szkoleń i sieci wsparcia, w wymianie doświadczeń oraz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dzieleniu się wiedzą między nauczycielami, specjalistami, ekspertami przedszkoli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specjalnych/szkół specjalnych/placówek specjalnych i ogólnodostępnych;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współpraca ze środowiskiem edukacyjnym podczas realizacji wspólnych przedsięwzięć;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koordynowanie opracowywania materiałów informacyjnych i szkoleniowych;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przetwarzanie i dostarczanie informacji o działaniach SCWEW poprzez zarządzanie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stroną internetową, profilem na portalach społecznościach, kontakt mailowy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z placówkami itp.;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monitorowanie przestrzegania przepisów dotyczących ochrony danych osobowych (RODO).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9A3747B3-D893-428A-A925-CEB99494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65" y="248263"/>
            <a:ext cx="2639797" cy="12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6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wal 16">
            <a:extLst>
              <a:ext uri="{FF2B5EF4-FFF2-40B4-BE49-F238E27FC236}">
                <a16:creationId xmlns:a16="http://schemas.microsoft.com/office/drawing/2014/main" id="{ADAB5703-0B9B-4666-AB16-07114D3D9721}"/>
              </a:ext>
            </a:extLst>
          </p:cNvPr>
          <p:cNvSpPr/>
          <p:nvPr/>
        </p:nvSpPr>
        <p:spPr>
          <a:xfrm>
            <a:off x="329106" y="245833"/>
            <a:ext cx="2588030" cy="13245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Specjaliści i nauczyciele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4136975-E7C4-4398-9360-F4D095C85670}"/>
              </a:ext>
            </a:extLst>
          </p:cNvPr>
          <p:cNvSpPr txBox="1"/>
          <p:nvPr/>
        </p:nvSpPr>
        <p:spPr>
          <a:xfrm>
            <a:off x="2917136" y="1944537"/>
            <a:ext cx="92018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Franklin Gothic Demi" panose="020B0703020102020204" pitchFamily="34" charset="0"/>
              </a:rPr>
              <a:t>Do zadań nauczyciela należeć będzie: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wspieranie nauczycieli przedszkola ogólnodostępnego/szkoły ogólnodostępnej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w pracy z dziećmi/uczniami ze zróżnicowanymi potrzebami rozwojowymi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i edukacyjnymi, zgodnie ze zidentyfikowanymi potrzebami;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demonstrowanie praktyczne metod i form pracy w grupie/klasie zróżnicowanej;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prowadzenie modelowych zajęć/lekcji otwartych w przedszkolu/szkole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ogólnodostępnej lub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udzielanie konsultacji indywidualnych i grupowych dla nauczycieli;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wspieranie nauczycieli w zakresie właściwego doboru podręczników, przygotowania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programów i adaptacji materiałów odpowiednich do potrzeb uczniów, wykorzystania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pomocy dydaktycznych w zróżnicowanej klasie;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prowadzenie szkoleń oraz sieci współpracy i samokształcenia;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uczestniczenie w szkoleniach dotyczących realizacji zadań projektowych/grantowych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SCWEW.</a:t>
            </a:r>
          </a:p>
        </p:txBody>
      </p:sp>
    </p:spTree>
    <p:extLst>
      <p:ext uri="{BB962C8B-B14F-4D97-AF65-F5344CB8AC3E}">
        <p14:creationId xmlns:p14="http://schemas.microsoft.com/office/powerpoint/2010/main" val="4082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AFE0DEC-4090-461A-945A-E90DCF662B03}"/>
              </a:ext>
            </a:extLst>
          </p:cNvPr>
          <p:cNvSpPr txBox="1"/>
          <p:nvPr/>
        </p:nvSpPr>
        <p:spPr>
          <a:xfrm>
            <a:off x="2928869" y="889843"/>
            <a:ext cx="91552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Franklin Gothic Demi" panose="020B0703020102020204" pitchFamily="34" charset="0"/>
              </a:rPr>
              <a:t>Do zadań specjalisty należeć będzie: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wspieranie nauczycieli przedszkola/szkoły ogólnodostępnych w pracy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z dziećmi/uczniami ze zróżnicowanymi potrzebami rozwojowymi i edukacyjnymi,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zgodnie ze zidentyfikowanymi potrzebami;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prowadzenie modelowych zajęć, np. rewalidacyjnych, z zakresu pomocy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psychologiczno-pedagogicznej itd.;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demonstrowanie technik i metod pracy odpowiednich do pracy indywidualnej oraz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w grupie zróżnicowanej;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udzielanie konsultacji indywidualnych i grupowych dla pracowników przedszkoli/szkół 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ogólnodostępnych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wspieranie nauczycieli w zakresie właściwego doboru podręczników, przygotowania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programów i adaptacji materiałów odpowiednich do potrzeb dzieci/uczniów, doboru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i obsługi specjalistycznego sprzętu oraz wykorzystania pomocy dydaktycznych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w zróżnicowanej grupie/klasie, doboru odpowiednich technik i narzędzi w zakresie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edukacji zdalnej;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prowadzenie szkoleń specjalistycznych oraz sieci współpracy i samokształcenia;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uczestniczenie w szkoleniach dotyczących realizacji zadań projektowych/grantowych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SCWEW.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8370D1B5-CCF1-4557-A548-9D2579CCCA5D}"/>
              </a:ext>
            </a:extLst>
          </p:cNvPr>
          <p:cNvSpPr/>
          <p:nvPr/>
        </p:nvSpPr>
        <p:spPr>
          <a:xfrm>
            <a:off x="107841" y="146441"/>
            <a:ext cx="2588030" cy="132454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Specjaliści i nauczyciele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487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Owal 22">
            <a:extLst>
              <a:ext uri="{FF2B5EF4-FFF2-40B4-BE49-F238E27FC236}">
                <a16:creationId xmlns:a16="http://schemas.microsoft.com/office/drawing/2014/main" id="{9DA22E7B-CB4C-42ED-96B6-05A5D801F044}"/>
              </a:ext>
            </a:extLst>
          </p:cNvPr>
          <p:cNvSpPr/>
          <p:nvPr/>
        </p:nvSpPr>
        <p:spPr>
          <a:xfrm>
            <a:off x="82075" y="212185"/>
            <a:ext cx="3498573" cy="17994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Koordynator ds. edukacji włączającej i współpracy ze SCWEW w przedszkolu/szkole ogólnodostępnej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130E535-9342-4DB9-A32B-DDEC7641A01B}"/>
              </a:ext>
            </a:extLst>
          </p:cNvPr>
          <p:cNvSpPr txBox="1"/>
          <p:nvPr/>
        </p:nvSpPr>
        <p:spPr>
          <a:xfrm>
            <a:off x="3580648" y="1547123"/>
            <a:ext cx="861104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Franklin Gothic Demi" panose="020B0703020102020204" pitchFamily="34" charset="0"/>
              </a:rPr>
              <a:t>Do zadań koordynatora ds. edukacji włączającej i współpracy ze SCWEW należeć będzie: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popularyzowanie idei edukacji włączającej w przedszkolu/szkole i środowisku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(np. udział w szkoleniach rad pedagogicznych);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gromadzenie i analiza informacji o potrzebach przedszkola/szkoły 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ogólnodostępnych w zakresie wsparcia w obszarze włączania (diagnozowanie 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potrzeb);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współudział w planowaniu form i zasady współpracy ze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opracowywanie harmonogramu działań w przedszkolu/szkole ogólnodostępnych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we współpracy z kadrą szkoły i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promowanie działań wspierających kadrę przedszkola/szkoły w doskonaleniu  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 metod i form pracy w zespole nauczycieli, z grupą/klasą zróżnicowaną,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 z rodzicami;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● koordynowanie w szkole działań zaplanowanych we współpracy ze SCWEW;</a:t>
            </a:r>
          </a:p>
          <a:p>
            <a:r>
              <a:rPr lang="pl-PL" dirty="0">
                <a:latin typeface="Franklin Gothic Demi" panose="020B0703020102020204" pitchFamily="34" charset="0"/>
              </a:rPr>
              <a:t>    uczestniczenie w szkoleniach dotyczących realizacji zadań   </a:t>
            </a:r>
            <a:br>
              <a:rPr lang="pl-PL" dirty="0">
                <a:latin typeface="Franklin Gothic Demi" panose="020B0703020102020204" pitchFamily="34" charset="0"/>
              </a:rPr>
            </a:br>
            <a:r>
              <a:rPr lang="pl-PL" dirty="0">
                <a:latin typeface="Franklin Gothic Demi" panose="020B0703020102020204" pitchFamily="34" charset="0"/>
              </a:rPr>
              <a:t>    projektowych/grantowych SCWEW. </a:t>
            </a:r>
          </a:p>
        </p:txBody>
      </p:sp>
    </p:spTree>
    <p:extLst>
      <p:ext uri="{BB962C8B-B14F-4D97-AF65-F5344CB8AC3E}">
        <p14:creationId xmlns:p14="http://schemas.microsoft.com/office/powerpoint/2010/main" val="36139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2DAC7-0E51-4104-94B1-D98898037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95" y="520089"/>
            <a:ext cx="11687657" cy="6469290"/>
          </a:xfrm>
        </p:spPr>
        <p:txBody>
          <a:bodyPr anchor="t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Edukacja włączająca </a:t>
            </a:r>
            <a:r>
              <a:rPr kumimoji="0" lang="pl-PL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/>
            </a:r>
            <a:br>
              <a:rPr kumimoji="0" lang="pl-PL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</a:br>
            <a:r>
              <a:rPr lang="pl-PL" sz="3000" dirty="0">
                <a:latin typeface="Franklin Gothic Demi" panose="020B0703020102020204" pitchFamily="34" charset="0"/>
              </a:rPr>
              <a:t>rozumiana jest jako podejście w procesie kształcenia </a:t>
            </a:r>
            <a:br>
              <a:rPr lang="pl-PL" sz="3000" dirty="0">
                <a:latin typeface="Franklin Gothic Demi" panose="020B0703020102020204" pitchFamily="34" charset="0"/>
              </a:rPr>
            </a:br>
            <a:r>
              <a:rPr lang="pl-PL" sz="3000" dirty="0">
                <a:latin typeface="Franklin Gothic Demi" panose="020B0703020102020204" pitchFamily="34" charset="0"/>
              </a:rPr>
              <a:t>i wychowania, którego celem jest zwiększanie szans edukacyjnych wszystkich osób uczących się poprzez zapewnianie im warunków do rozwijania indywidualnego potencjału, tak by w przyszłości umożliwić im pełnię rozwoju osobistego na miarę ich możliwości oraz pełne włączenie w życie społeczne</a:t>
            </a:r>
            <a:r>
              <a:rPr lang="pl-PL" dirty="0">
                <a:latin typeface="Franklin Gothic Demi" panose="020B0703020102020204" pitchFamily="34" charset="0"/>
              </a:rPr>
              <a:t>.</a:t>
            </a:r>
          </a:p>
          <a:p>
            <a:pPr marL="228600" marR="0" lvl="0" indent="-2286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dirty="0">
              <a:latin typeface="Franklin Gothic Demi" panose="020B07030201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296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2D16C31-E05F-49C0-B65A-A5E91D42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82" y="157474"/>
            <a:ext cx="10332894" cy="11909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l-PL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ETAPY DZIAŁAŃ UTWORZENIA I FUNKCJONOWANIA SCWEW</a:t>
            </a:r>
            <a:br>
              <a:rPr lang="pl-PL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</a:br>
            <a:r>
              <a:rPr lang="pl-PL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W PROJEKCIE PILOTAŻOWYM </a:t>
            </a:r>
            <a:br>
              <a:rPr lang="pl-PL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</a:br>
            <a:r>
              <a:rPr lang="pl-PL" sz="2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W ROKU SZKOLNYM 2021/2022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A9BA330-E43A-4681-AADF-E697F04EA77B}"/>
              </a:ext>
            </a:extLst>
          </p:cNvPr>
          <p:cNvSpPr txBox="1"/>
          <p:nvPr/>
        </p:nvSpPr>
        <p:spPr>
          <a:xfrm>
            <a:off x="303144" y="1943907"/>
            <a:ext cx="615553" cy="4404805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pl-PL" sz="2800" dirty="0">
                <a:latin typeface="Franklin Gothic Demi" panose="020B0703020102020204" pitchFamily="34" charset="0"/>
              </a:rPr>
              <a:t>listopad   grudzień   2021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72B55BA-BF93-455B-9756-B23E870CB84D}"/>
              </a:ext>
            </a:extLst>
          </p:cNvPr>
          <p:cNvSpPr txBox="1"/>
          <p:nvPr/>
        </p:nvSpPr>
        <p:spPr>
          <a:xfrm>
            <a:off x="1614620" y="1781712"/>
            <a:ext cx="6396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latin typeface="Franklin Gothic Demi" panose="020B0703020102020204" pitchFamily="34" charset="0"/>
              </a:rPr>
              <a:t> formalne utworzenie SCWEW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AE47726-9DEF-4A01-A9AE-955FF62EF457}"/>
              </a:ext>
            </a:extLst>
          </p:cNvPr>
          <p:cNvSpPr txBox="1"/>
          <p:nvPr/>
        </p:nvSpPr>
        <p:spPr>
          <a:xfrm>
            <a:off x="1614620" y="2557128"/>
            <a:ext cx="100853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latin typeface="Franklin Gothic Demi" panose="020B0703020102020204" pitchFamily="34" charset="0"/>
              </a:rPr>
              <a:t>przeprowadzenie pogłębionej diagnozy szkół i przedszkoli    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objętych wsparciem 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( w wyniku diagnozy możliwe będzie opracowanie propozycji wsparcia przedszkola/szkoły, wskazującego planowane formy działań i zasady współpracy, w tym zakres udzielanego przez SCWEW wsparcia 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2998A72-4FAF-47AC-90D8-8339AE050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63" y="5502117"/>
            <a:ext cx="1017510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2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A9BA330-E43A-4681-AADF-E697F04EA77B}"/>
              </a:ext>
            </a:extLst>
          </p:cNvPr>
          <p:cNvSpPr txBox="1"/>
          <p:nvPr/>
        </p:nvSpPr>
        <p:spPr>
          <a:xfrm>
            <a:off x="379494" y="1938494"/>
            <a:ext cx="615553" cy="4404805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listopad   grudzień   2021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1F836D9-C716-4DF2-A636-41A1DBCC4D17}"/>
              </a:ext>
            </a:extLst>
          </p:cNvPr>
          <p:cNvSpPr txBox="1"/>
          <p:nvPr/>
        </p:nvSpPr>
        <p:spPr>
          <a:xfrm>
            <a:off x="1712592" y="816927"/>
            <a:ext cx="946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upowszechnienie informacji o projekcie na stronie internetowej placówki specjalnej, organu prowadzącego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16A376E-D25F-4D80-A81A-889444D70252}"/>
              </a:ext>
            </a:extLst>
          </p:cNvPr>
          <p:cNvSpPr txBox="1"/>
          <p:nvPr/>
        </p:nvSpPr>
        <p:spPr>
          <a:xfrm>
            <a:off x="1712592" y="1949495"/>
            <a:ext cx="1014967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nawiązanie i zaplanowanie współpracy z WCDN oraz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PPP nr 5  i nr 9 we Wrocławiu: utworzenie sieci współpracy i samokształcenia dla kadry SCWEW i szkół/przedszkoli ogólnodostępnych oraz osób spoza projektu co umożliwi dzielenie się wiedzą i umiejętnościami oraz zespołowe poszukiwanie sposobów radzenia sobie z problemami.                                                        Praca sieci obejmuje takie działania jak:                                                   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●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spotkania z ekspertami – specjalistami w dziedzinach 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  związanych z tematyką pracy danej sieci,                                                          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●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pomoc w samokształceniu oraz internetowe forum wymiany 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 doświadczeń. </a:t>
            </a:r>
          </a:p>
        </p:txBody>
      </p:sp>
    </p:spTree>
    <p:extLst>
      <p:ext uri="{BB962C8B-B14F-4D97-AF65-F5344CB8AC3E}">
        <p14:creationId xmlns:p14="http://schemas.microsoft.com/office/powerpoint/2010/main" val="2610607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D47B3B0-9422-4BD1-89BB-02C0B9C7CBC6}"/>
              </a:ext>
            </a:extLst>
          </p:cNvPr>
          <p:cNvSpPr txBox="1"/>
          <p:nvPr/>
        </p:nvSpPr>
        <p:spPr>
          <a:xfrm rot="5400000">
            <a:off x="-1832767" y="3295023"/>
            <a:ext cx="5180779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pl-PL" sz="2800" dirty="0">
                <a:latin typeface="Franklin Gothic Demi" panose="020B0703020102020204" pitchFamily="34" charset="0"/>
              </a:rPr>
              <a:t>styczeń    luty    marzec   2022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A573A0B-D782-475B-A86E-C6C42C6A8812}"/>
              </a:ext>
            </a:extLst>
          </p:cNvPr>
          <p:cNvSpPr txBox="1"/>
          <p:nvPr/>
        </p:nvSpPr>
        <p:spPr>
          <a:xfrm>
            <a:off x="1450337" y="196280"/>
            <a:ext cx="7758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Franklin Gothic Demi" panose="020B0703020102020204" pitchFamily="34" charset="0"/>
              </a:rPr>
              <a:t> przeprowadzenie procedury zakupu sprzętu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FA01DD1-7628-4AFB-87FF-90A7E6111755}"/>
              </a:ext>
            </a:extLst>
          </p:cNvPr>
          <p:cNvSpPr txBox="1"/>
          <p:nvPr/>
        </p:nvSpPr>
        <p:spPr>
          <a:xfrm>
            <a:off x="1450337" y="966244"/>
            <a:ext cx="10028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Franklin Gothic Demi" panose="020B0703020102020204" pitchFamily="34" charset="0"/>
              </a:rPr>
              <a:t> uruchomienie wypożyczalni we współpracy z PFRON  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EF54E0D-4927-47E1-AC6D-44221BFC148A}"/>
              </a:ext>
            </a:extLst>
          </p:cNvPr>
          <p:cNvSpPr txBox="1"/>
          <p:nvPr/>
        </p:nvSpPr>
        <p:spPr>
          <a:xfrm>
            <a:off x="1463510" y="1685743"/>
            <a:ext cx="100286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Franklin Gothic Demi" panose="020B0703020102020204" pitchFamily="34" charset="0"/>
              </a:rPr>
              <a:t> zorganizowanie konferencji otwierającej skierowanej 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 do społeczności lokalnej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9B9FEC1-5752-434C-846F-47B765E5D29C}"/>
              </a:ext>
            </a:extLst>
          </p:cNvPr>
          <p:cNvSpPr txBox="1"/>
          <p:nvPr/>
        </p:nvSpPr>
        <p:spPr>
          <a:xfrm>
            <a:off x="1450337" y="2784328"/>
            <a:ext cx="9913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Franklin Gothic Demi" panose="020B0703020102020204" pitchFamily="34" charset="0"/>
              </a:rPr>
              <a:t> konsultacje eksperckie mające charakter bezpośredniego   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 wsparcia w trudnościach zgłaszanych przez pracowników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7B44B69-5307-471C-B41F-EB419B8CE9ED}"/>
              </a:ext>
            </a:extLst>
          </p:cNvPr>
          <p:cNvSpPr txBox="1"/>
          <p:nvPr/>
        </p:nvSpPr>
        <p:spPr>
          <a:xfrm>
            <a:off x="1450338" y="3958255"/>
            <a:ext cx="9984038" cy="98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Franklin Gothic Demi" panose="020B0703020102020204" pitchFamily="34" charset="0"/>
              </a:rPr>
              <a:t> konsultacje indywidualne dla koordynatorów ds. edukacji  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 włączającej i współpracy ze SCWEW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3C71E8E-519F-463D-8EDA-653D251A2841}"/>
              </a:ext>
            </a:extLst>
          </p:cNvPr>
          <p:cNvSpPr txBox="1"/>
          <p:nvPr/>
        </p:nvSpPr>
        <p:spPr>
          <a:xfrm>
            <a:off x="1414859" y="5011601"/>
            <a:ext cx="9984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Franklin Gothic Demi" panose="020B0703020102020204" pitchFamily="34" charset="0"/>
              </a:rPr>
              <a:t> spotkania konsultacyjne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8CB3B00-F771-4461-B2E2-09A6E422094F}"/>
              </a:ext>
            </a:extLst>
          </p:cNvPr>
          <p:cNvSpPr txBox="1"/>
          <p:nvPr/>
        </p:nvSpPr>
        <p:spPr>
          <a:xfrm>
            <a:off x="1463510" y="5772789"/>
            <a:ext cx="9984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Franklin Gothic Demi" panose="020B0703020102020204" pitchFamily="34" charset="0"/>
              </a:rPr>
              <a:t> wsparcie specjalistyczne </a:t>
            </a:r>
            <a:r>
              <a:rPr lang="pl-PL" sz="2800" dirty="0" err="1">
                <a:latin typeface="Franklin Gothic Demi" panose="020B0703020102020204" pitchFamily="34" charset="0"/>
              </a:rPr>
              <a:t>dlarodziców</a:t>
            </a:r>
            <a:r>
              <a:rPr lang="pl-PL" sz="2800" dirty="0">
                <a:latin typeface="Franklin Gothic Demi" panose="020B0703020102020204" pitchFamily="34" charset="0"/>
              </a:rPr>
              <a:t> dzieci/uczniów</a:t>
            </a:r>
          </a:p>
        </p:txBody>
      </p:sp>
    </p:spTree>
    <p:extLst>
      <p:ext uri="{BB962C8B-B14F-4D97-AF65-F5344CB8AC3E}">
        <p14:creationId xmlns:p14="http://schemas.microsoft.com/office/powerpoint/2010/main" val="216559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87FD276-94AE-4CB1-93EB-F119C941E7DB}"/>
              </a:ext>
            </a:extLst>
          </p:cNvPr>
          <p:cNvSpPr txBox="1"/>
          <p:nvPr/>
        </p:nvSpPr>
        <p:spPr>
          <a:xfrm rot="5400000">
            <a:off x="-2328774" y="3846086"/>
            <a:ext cx="5751058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pl-PL" sz="2800" dirty="0">
                <a:latin typeface="Franklin Gothic Demi" panose="020B0703020102020204" pitchFamily="34" charset="0"/>
              </a:rPr>
              <a:t>kwiecień    maj    czerwiec   2022</a:t>
            </a:r>
          </a:p>
        </p:txBody>
      </p:sp>
      <p:sp>
        <p:nvSpPr>
          <p:cNvPr id="2" name="Prostokąt 1"/>
          <p:cNvSpPr/>
          <p:nvPr/>
        </p:nvSpPr>
        <p:spPr>
          <a:xfrm>
            <a:off x="1093509" y="401169"/>
            <a:ext cx="1063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Franklin Gothic Demi" panose="020B0703020102020204" pitchFamily="34" charset="0"/>
              </a:rPr>
              <a:t>przeprowadzenie </a:t>
            </a:r>
            <a:r>
              <a:rPr lang="pl-PL" sz="2400" dirty="0">
                <a:latin typeface="Franklin Gothic Demi" panose="020B0703020102020204" pitchFamily="34" charset="0"/>
              </a:rPr>
              <a:t>przez eksperta </a:t>
            </a:r>
            <a:r>
              <a:rPr lang="pl-PL" sz="2400" dirty="0" smtClean="0">
                <a:latin typeface="Franklin Gothic Demi" panose="020B0703020102020204" pitchFamily="34" charset="0"/>
              </a:rPr>
              <a:t>ds. technologii </a:t>
            </a:r>
            <a:r>
              <a:rPr lang="pl-PL" sz="2400" dirty="0">
                <a:latin typeface="Franklin Gothic Demi" panose="020B0703020102020204" pitchFamily="34" charset="0"/>
              </a:rPr>
              <a:t>wspomagających konsultacji w </a:t>
            </a:r>
            <a:r>
              <a:rPr lang="pl-PL" sz="2400" dirty="0" smtClean="0">
                <a:latin typeface="Franklin Gothic Demi" panose="020B0703020102020204" pitchFamily="34" charset="0"/>
              </a:rPr>
              <a:t>celu efektywnego </a:t>
            </a:r>
            <a:r>
              <a:rPr lang="pl-PL" sz="2400" dirty="0">
                <a:latin typeface="Franklin Gothic Demi" panose="020B0703020102020204" pitchFamily="34" charset="0"/>
              </a:rPr>
              <a:t>wykorzystania sprzętu specjalistycznego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93509" y="1437084"/>
            <a:ext cx="10277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Franklin Gothic Demi" panose="020B0703020102020204" pitchFamily="34" charset="0"/>
              </a:rPr>
              <a:t>konsultacje </a:t>
            </a:r>
            <a:r>
              <a:rPr lang="pl-PL" sz="2400" dirty="0">
                <a:latin typeface="Franklin Gothic Demi" panose="020B0703020102020204" pitchFamily="34" charset="0"/>
              </a:rPr>
              <a:t>dla nauczycieli i specjalistów </a:t>
            </a:r>
            <a:r>
              <a:rPr lang="pl-PL" sz="2400" dirty="0" smtClean="0">
                <a:latin typeface="Franklin Gothic Demi" panose="020B0703020102020204" pitchFamily="34" charset="0"/>
              </a:rPr>
              <a:t>w zakresie pracy z rodzicami</a:t>
            </a:r>
            <a:endParaRPr lang="pl-PL" sz="2400" dirty="0">
              <a:latin typeface="Franklin Gothic Demi" panose="020B07030201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93509" y="2155426"/>
            <a:ext cx="10339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Franklin Gothic Demi" panose="020B0703020102020204" pitchFamily="34" charset="0"/>
              </a:rPr>
              <a:t>konsultacje </a:t>
            </a:r>
            <a:r>
              <a:rPr lang="pl-PL" sz="2400" dirty="0">
                <a:latin typeface="Franklin Gothic Demi" panose="020B0703020102020204" pitchFamily="34" charset="0"/>
              </a:rPr>
              <a:t>indywidualne dla dyrektorów </a:t>
            </a:r>
            <a:r>
              <a:rPr lang="pl-PL" sz="2400" dirty="0" smtClean="0">
                <a:latin typeface="Franklin Gothic Demi" panose="020B0703020102020204" pitchFamily="34" charset="0"/>
              </a:rPr>
              <a:t>szkół ogólnodostępnych </a:t>
            </a:r>
            <a:br>
              <a:rPr lang="pl-PL" sz="2400" dirty="0" smtClean="0">
                <a:latin typeface="Franklin Gothic Demi" panose="020B0703020102020204" pitchFamily="34" charset="0"/>
              </a:rPr>
            </a:br>
            <a:r>
              <a:rPr lang="pl-PL" sz="2400" dirty="0" smtClean="0">
                <a:latin typeface="Franklin Gothic Demi" panose="020B0703020102020204" pitchFamily="34" charset="0"/>
              </a:rPr>
              <a:t>i </a:t>
            </a:r>
            <a:r>
              <a:rPr lang="pl-PL" sz="2400" dirty="0">
                <a:latin typeface="Franklin Gothic Demi" panose="020B0703020102020204" pitchFamily="34" charset="0"/>
              </a:rPr>
              <a:t>koordynatorów ds. edukacji </a:t>
            </a:r>
            <a:r>
              <a:rPr lang="pl-PL" sz="2400" dirty="0" smtClean="0">
                <a:latin typeface="Franklin Gothic Demi" panose="020B0703020102020204" pitchFamily="34" charset="0"/>
              </a:rPr>
              <a:t>włączającej i </a:t>
            </a:r>
            <a:r>
              <a:rPr lang="pl-PL" sz="2400" dirty="0">
                <a:latin typeface="Franklin Gothic Demi" panose="020B0703020102020204" pitchFamily="34" charset="0"/>
              </a:rPr>
              <a:t>współpracy ze SCWEW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93509" y="3377304"/>
            <a:ext cx="10139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Franklin Gothic Demi" panose="020B0703020102020204" pitchFamily="34" charset="0"/>
              </a:rPr>
              <a:t>konsultacje </a:t>
            </a:r>
            <a:r>
              <a:rPr lang="pl-PL" sz="2400" dirty="0">
                <a:latin typeface="Franklin Gothic Demi" panose="020B0703020102020204" pitchFamily="34" charset="0"/>
              </a:rPr>
              <a:t>w zakresie </a:t>
            </a:r>
            <a:r>
              <a:rPr lang="pl-PL" sz="2400" dirty="0" smtClean="0">
                <a:latin typeface="Franklin Gothic Demi" panose="020B0703020102020204" pitchFamily="34" charset="0"/>
              </a:rPr>
              <a:t>wsparcia specjalistycznego </a:t>
            </a:r>
            <a:r>
              <a:rPr lang="pl-PL" sz="2400" dirty="0">
                <a:latin typeface="Franklin Gothic Demi" panose="020B0703020102020204" pitchFamily="34" charset="0"/>
              </a:rPr>
              <a:t>dla rodziców/opiekunów dzieci/uczniów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45408" y="4599182"/>
            <a:ext cx="1028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Franklin Gothic Demi" panose="020B0703020102020204" pitchFamily="34" charset="0"/>
              </a:rPr>
              <a:t>wsparcie </a:t>
            </a:r>
            <a:r>
              <a:rPr lang="pl-PL" sz="2400" dirty="0">
                <a:latin typeface="Franklin Gothic Demi" panose="020B0703020102020204" pitchFamily="34" charset="0"/>
              </a:rPr>
              <a:t>w opracowywaniu, </a:t>
            </a:r>
            <a:r>
              <a:rPr lang="pl-PL" sz="2400" dirty="0" smtClean="0">
                <a:latin typeface="Franklin Gothic Demi" panose="020B0703020102020204" pitchFamily="34" charset="0"/>
              </a:rPr>
              <a:t>weryfikowaniu indywidualnych </a:t>
            </a:r>
            <a:r>
              <a:rPr lang="pl-PL" sz="2400" dirty="0">
                <a:latin typeface="Franklin Gothic Demi" panose="020B0703020102020204" pitchFamily="34" charset="0"/>
              </a:rPr>
              <a:t>programów</a:t>
            </a:r>
          </a:p>
        </p:txBody>
      </p:sp>
    </p:spTree>
    <p:extLst>
      <p:ext uri="{BB962C8B-B14F-4D97-AF65-F5344CB8AC3E}">
        <p14:creationId xmlns:p14="http://schemas.microsoft.com/office/powerpoint/2010/main" val="14172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1463644" y="650239"/>
            <a:ext cx="1012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Franklin Gothic Demi" panose="020B0703020102020204" pitchFamily="34" charset="0"/>
              </a:rPr>
              <a:t>przeprowadzenie </a:t>
            </a:r>
            <a:r>
              <a:rPr lang="pl-PL" sz="2400" dirty="0">
                <a:latin typeface="Franklin Gothic Demi" panose="020B0703020102020204" pitchFamily="34" charset="0"/>
              </a:rPr>
              <a:t>kampanii społecznej </a:t>
            </a:r>
            <a:r>
              <a:rPr lang="pl-PL" sz="2400" dirty="0" smtClean="0">
                <a:latin typeface="Franklin Gothic Demi" panose="020B0703020102020204" pitchFamily="34" charset="0"/>
              </a:rPr>
              <a:t>mającej na </a:t>
            </a:r>
            <a:r>
              <a:rPr lang="pl-PL" sz="2400" dirty="0">
                <a:latin typeface="Franklin Gothic Demi" panose="020B0703020102020204" pitchFamily="34" charset="0"/>
              </a:rPr>
              <a:t>celu wspieranie rozwoju włączającej </a:t>
            </a:r>
            <a:r>
              <a:rPr lang="pl-PL" sz="2400" dirty="0" smtClean="0">
                <a:latin typeface="Franklin Gothic Demi" panose="020B0703020102020204" pitchFamily="34" charset="0"/>
              </a:rPr>
              <a:t>społeczności lokalnej</a:t>
            </a:r>
            <a:endParaRPr lang="pl-PL" sz="2400" dirty="0">
              <a:latin typeface="Franklin Gothic Demi" panose="020B0703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63644" y="2029796"/>
            <a:ext cx="8667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Franklin Gothic Demi" panose="020B0703020102020204" pitchFamily="34" charset="0"/>
              </a:rPr>
              <a:t>przeprowadzenie </a:t>
            </a:r>
            <a:r>
              <a:rPr lang="pl-PL" sz="2400" dirty="0">
                <a:latin typeface="Franklin Gothic Demi" panose="020B0703020102020204" pitchFamily="34" charset="0"/>
              </a:rPr>
              <a:t>modelowych zajęć na </a:t>
            </a:r>
            <a:r>
              <a:rPr lang="pl-PL" sz="2400" dirty="0" smtClean="0">
                <a:latin typeface="Franklin Gothic Demi" panose="020B0703020102020204" pitchFamily="34" charset="0"/>
              </a:rPr>
              <a:t>terenie placówek</a:t>
            </a:r>
            <a:endParaRPr lang="pl-PL" sz="2400" dirty="0">
              <a:latin typeface="Franklin Gothic Demi" panose="020B07030201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63644" y="3128465"/>
            <a:ext cx="9844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Franklin Gothic Demi" panose="020B0703020102020204" pitchFamily="34" charset="0"/>
              </a:rPr>
              <a:t>działania </a:t>
            </a:r>
            <a:r>
              <a:rPr lang="pl-PL" sz="2400" dirty="0">
                <a:latin typeface="Franklin Gothic Demi" panose="020B0703020102020204" pitchFamily="34" charset="0"/>
              </a:rPr>
              <a:t>doradczo-szkoleniowe </a:t>
            </a:r>
            <a:r>
              <a:rPr lang="pl-PL" sz="2400" dirty="0" smtClean="0">
                <a:latin typeface="Franklin Gothic Demi" panose="020B0703020102020204" pitchFamily="34" charset="0"/>
              </a:rPr>
              <a:t>podnoszące kompetencje </a:t>
            </a:r>
            <a:r>
              <a:rPr lang="pl-PL" sz="2400" dirty="0">
                <a:latin typeface="Franklin Gothic Demi" panose="020B0703020102020204" pitchFamily="34" charset="0"/>
              </a:rPr>
              <a:t>pracowników szkół, związane z </a:t>
            </a:r>
            <a:r>
              <a:rPr lang="pl-PL" sz="2400" dirty="0" smtClean="0">
                <a:latin typeface="Franklin Gothic Demi" panose="020B0703020102020204" pitchFamily="34" charset="0"/>
              </a:rPr>
              <a:t>działaniami interwencyjnymi</a:t>
            </a:r>
            <a:endParaRPr lang="pl-PL" sz="2400" dirty="0">
              <a:latin typeface="Franklin Gothic Demi" panose="020B07030201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63644" y="4327661"/>
            <a:ext cx="1000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Franklin Gothic Demi" panose="020B0703020102020204" pitchFamily="34" charset="0"/>
              </a:rPr>
              <a:t>konsultacje </a:t>
            </a:r>
            <a:r>
              <a:rPr lang="pl-PL" sz="2400" dirty="0">
                <a:latin typeface="Franklin Gothic Demi" panose="020B0703020102020204" pitchFamily="34" charset="0"/>
              </a:rPr>
              <a:t>eksperckie indywidualne </a:t>
            </a:r>
            <a:r>
              <a:rPr lang="pl-PL" sz="2400" dirty="0" smtClean="0">
                <a:latin typeface="Franklin Gothic Demi" panose="020B0703020102020204" pitchFamily="34" charset="0"/>
              </a:rPr>
              <a:t>i grupowe </a:t>
            </a:r>
            <a:r>
              <a:rPr lang="pl-PL" sz="2400" dirty="0">
                <a:latin typeface="Franklin Gothic Demi" panose="020B0703020102020204" pitchFamily="34" charset="0"/>
              </a:rPr>
              <a:t>dla nauczycieli </a:t>
            </a:r>
            <a:endParaRPr lang="pl-PL" sz="2400" dirty="0" smtClean="0">
              <a:latin typeface="Franklin Gothic Demi" panose="020B0703020102020204" pitchFamily="34" charset="0"/>
            </a:endParaRPr>
          </a:p>
          <a:p>
            <a:r>
              <a:rPr lang="pl-PL" sz="2400" dirty="0" smtClean="0">
                <a:latin typeface="Franklin Gothic Demi" panose="020B0703020102020204" pitchFamily="34" charset="0"/>
              </a:rPr>
              <a:t>    i </a:t>
            </a:r>
            <a:r>
              <a:rPr lang="pl-PL" sz="2400" dirty="0">
                <a:latin typeface="Franklin Gothic Demi" panose="020B0703020102020204" pitchFamily="34" charset="0"/>
              </a:rPr>
              <a:t>specjalistów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0" y="780183"/>
            <a:ext cx="749873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5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9F808D3-2092-4A9F-92EE-2ACD14B981BA}"/>
              </a:ext>
            </a:extLst>
          </p:cNvPr>
          <p:cNvSpPr txBox="1"/>
          <p:nvPr/>
        </p:nvSpPr>
        <p:spPr>
          <a:xfrm>
            <a:off x="457200" y="344923"/>
            <a:ext cx="113504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Franklin Gothic Demi" panose="020B0703020102020204" pitchFamily="34" charset="0"/>
              </a:rPr>
              <a:t>Przyjęta definicja i obrany kierunek zmian bazują na przekonaniu, 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że możliwe jest zbudowanie szkoły, w której wszyscy uczniowie mają zapewnione warunki do rozwoju oraz nauczania-uczenia się, uwzględniającego ich indywidualne potrzeby i możliwości, 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a nauczyciele są przygotowani do prowadzenia zajęć z grupą zróżnicowaną. </a:t>
            </a:r>
          </a:p>
          <a:p>
            <a:endParaRPr lang="pl-PL" sz="2800" dirty="0">
              <a:latin typeface="Franklin Gothic Demi" panose="020B0703020102020204" pitchFamily="34" charset="0"/>
            </a:endParaRPr>
          </a:p>
          <a:p>
            <a:r>
              <a:rPr lang="pl-PL" sz="2800" dirty="0">
                <a:latin typeface="Franklin Gothic Demi" panose="020B0703020102020204" pitchFamily="34" charset="0"/>
              </a:rPr>
              <a:t>Sukces edukacji włączającej zależy w dużej mierze od postaw ludzi odpowiedzialnych za edukację, realizujących zadania związane 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z edukacją (dyrektorzy szkół, nauczyciele, specjaliści i inni pracownicy) oraz uczestniczących w edukacji – w roli ucznia lub rodzica, a także środowiska, w którym odbywa się ten proces.</a:t>
            </a:r>
          </a:p>
        </p:txBody>
      </p:sp>
    </p:spTree>
    <p:extLst>
      <p:ext uri="{BB962C8B-B14F-4D97-AF65-F5344CB8AC3E}">
        <p14:creationId xmlns:p14="http://schemas.microsoft.com/office/powerpoint/2010/main" val="251435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EAA3B06-CA24-430A-867F-10E688F6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41739"/>
            <a:ext cx="11466785" cy="638455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3600" b="1" u="sng" dirty="0">
                <a:latin typeface="Franklin Gothic Demi" panose="020B0703020102020204" pitchFamily="34" charset="0"/>
              </a:rPr>
              <a:t>Cel główny przedsięwzięcia grantowego </a:t>
            </a:r>
            <a:r>
              <a:rPr lang="pl-PL" sz="3200" b="1" u="sng" dirty="0">
                <a:latin typeface="Franklin Gothic Demi" panose="020B0703020102020204" pitchFamily="34" charset="0"/>
              </a:rPr>
              <a:t/>
            </a:r>
            <a:br>
              <a:rPr lang="pl-PL" sz="3200" b="1" u="sng" dirty="0">
                <a:latin typeface="Franklin Gothic Demi" panose="020B0703020102020204" pitchFamily="34" charset="0"/>
              </a:rPr>
            </a:br>
            <a:r>
              <a:rPr lang="pl-PL" sz="3200" b="1" dirty="0">
                <a:latin typeface="Franklin Gothic Demi" panose="020B0703020102020204" pitchFamily="34" charset="0"/>
              </a:rPr>
              <a:t/>
            </a:r>
            <a:br>
              <a:rPr lang="pl-PL" sz="3200" b="1" dirty="0">
                <a:latin typeface="Franklin Gothic Demi" panose="020B0703020102020204" pitchFamily="34" charset="0"/>
              </a:rPr>
            </a:br>
            <a:r>
              <a:rPr lang="pl-PL" sz="2800" b="1" dirty="0">
                <a:latin typeface="Franklin Gothic Demi" panose="020B0703020102020204" pitchFamily="34" charset="0"/>
              </a:rPr>
              <a:t>to poprawa dostępności usług edukacyjnych </a:t>
            </a:r>
            <a:br>
              <a:rPr lang="pl-PL" sz="2800" b="1" dirty="0">
                <a:latin typeface="Franklin Gothic Demi" panose="020B0703020102020204" pitchFamily="34" charset="0"/>
              </a:rPr>
            </a:br>
            <a:r>
              <a:rPr lang="pl-PL" sz="2800" b="1" dirty="0">
                <a:latin typeface="Franklin Gothic Demi" panose="020B0703020102020204" pitchFamily="34" charset="0"/>
              </a:rPr>
              <a:t>dla dzieci/uczniów ze zróżnicowanymi</a:t>
            </a:r>
            <a:br>
              <a:rPr lang="pl-PL" sz="2800" b="1" dirty="0">
                <a:latin typeface="Franklin Gothic Demi" panose="020B0703020102020204" pitchFamily="34" charset="0"/>
              </a:rPr>
            </a:br>
            <a:r>
              <a:rPr lang="pl-PL" sz="2800" b="1" dirty="0">
                <a:latin typeface="Franklin Gothic Demi" panose="020B0703020102020204" pitchFamily="34" charset="0"/>
              </a:rPr>
              <a:t> potrzebami edukacyjnymi, w tym ze specjalnymi</a:t>
            </a:r>
            <a:br>
              <a:rPr lang="pl-PL" sz="2800" b="1" dirty="0">
                <a:latin typeface="Franklin Gothic Demi" panose="020B0703020102020204" pitchFamily="34" charset="0"/>
              </a:rPr>
            </a:br>
            <a:r>
              <a:rPr lang="pl-PL" sz="2800" b="1" dirty="0">
                <a:latin typeface="Franklin Gothic Demi" panose="020B0703020102020204" pitchFamily="34" charset="0"/>
              </a:rPr>
              <a:t> potrzebami edukacyjnymi, w ramach udzielonego Grantu </a:t>
            </a:r>
            <a:br>
              <a:rPr lang="pl-PL" sz="2800" b="1" dirty="0">
                <a:latin typeface="Franklin Gothic Demi" panose="020B0703020102020204" pitchFamily="34" charset="0"/>
              </a:rPr>
            </a:br>
            <a:r>
              <a:rPr lang="pl-PL" sz="2800" b="1" dirty="0">
                <a:latin typeface="Franklin Gothic Demi" panose="020B0703020102020204" pitchFamily="34" charset="0"/>
              </a:rPr>
              <a:t>na wsparcie i funkcjonowanie </a:t>
            </a:r>
            <a:br>
              <a:rPr lang="pl-PL" sz="2800" b="1" dirty="0">
                <a:latin typeface="Franklin Gothic Demi" panose="020B0703020102020204" pitchFamily="34" charset="0"/>
              </a:rPr>
            </a:br>
            <a:r>
              <a:rPr lang="pl-PL" sz="2800" b="1" dirty="0">
                <a:latin typeface="Franklin Gothic Demi" panose="020B0703020102020204" pitchFamily="34" charset="0"/>
              </a:rPr>
              <a:t>Specjalistycznego Centrum Wspierającego Edukację Włączającą (SCWEW). </a:t>
            </a:r>
            <a:br>
              <a:rPr lang="pl-PL" sz="2800" b="1" dirty="0">
                <a:latin typeface="Franklin Gothic Demi" panose="020B0703020102020204" pitchFamily="34" charset="0"/>
              </a:rPr>
            </a:br>
            <a:r>
              <a:rPr lang="pl-PL" sz="2800" b="1" dirty="0">
                <a:latin typeface="Franklin Gothic Demi" panose="020B0703020102020204" pitchFamily="34" charset="0"/>
              </a:rPr>
              <a:t/>
            </a:r>
            <a:br>
              <a:rPr lang="pl-PL" sz="2800" b="1" dirty="0">
                <a:latin typeface="Franklin Gothic Demi" panose="020B0703020102020204" pitchFamily="34" charset="0"/>
              </a:rPr>
            </a:br>
            <a:endParaRPr lang="pl-PL" sz="2800" b="1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685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BD5121A-1844-44DC-83F1-A5A62177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220717"/>
            <a:ext cx="11813628" cy="59593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3200" dirty="0">
                <a:latin typeface="Franklin Gothic Demi" panose="020B0703020102020204" pitchFamily="34" charset="0"/>
              </a:rPr>
              <a:t>    Specjalistyczne Centrum Wspierające Edukację Włączającą           </a:t>
            </a:r>
            <a:br>
              <a:rPr lang="pl-PL" sz="3200" dirty="0">
                <a:latin typeface="Franklin Gothic Demi" panose="020B0703020102020204" pitchFamily="34" charset="0"/>
              </a:rPr>
            </a:br>
            <a:r>
              <a:rPr lang="pl-PL" sz="3200" dirty="0">
                <a:latin typeface="Franklin Gothic Demi" panose="020B0703020102020204" pitchFamily="34" charset="0"/>
              </a:rPr>
              <a:t>                                              (SCWEW) </a:t>
            </a:r>
            <a:br>
              <a:rPr lang="pl-PL" sz="32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/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3100" dirty="0">
                <a:latin typeface="Franklin Gothic Demi" panose="020B0703020102020204" pitchFamily="34" charset="0"/>
              </a:rPr>
              <a:t>Specjalistyczny zespół powołany w strukturze istniejącej placówki </a:t>
            </a:r>
            <a:br>
              <a:rPr lang="pl-PL" sz="3100" dirty="0">
                <a:latin typeface="Franklin Gothic Demi" panose="020B0703020102020204" pitchFamily="34" charset="0"/>
              </a:rPr>
            </a:br>
            <a:r>
              <a:rPr lang="pl-PL" sz="3100" dirty="0">
                <a:latin typeface="Franklin Gothic Demi" panose="020B0703020102020204" pitchFamily="34" charset="0"/>
              </a:rPr>
              <a:t>specjalnej prowadzącej działalność edukacyjną – oraz korzystający z jej zasobów kadrowych i merytorycznych, a także zasobów zewnętrznych,</a:t>
            </a:r>
            <a:br>
              <a:rPr lang="pl-PL" sz="3100" dirty="0">
                <a:latin typeface="Franklin Gothic Demi" panose="020B0703020102020204" pitchFamily="34" charset="0"/>
              </a:rPr>
            </a:br>
            <a:r>
              <a:rPr lang="pl-PL" sz="3100" dirty="0">
                <a:latin typeface="Franklin Gothic Demi" panose="020B0703020102020204" pitchFamily="34" charset="0"/>
              </a:rPr>
              <a:t>tj. innych podmiotów. </a:t>
            </a:r>
            <a:br>
              <a:rPr lang="pl-PL" sz="3100" dirty="0">
                <a:latin typeface="Franklin Gothic Demi" panose="020B0703020102020204" pitchFamily="34" charset="0"/>
              </a:rPr>
            </a:br>
            <a:r>
              <a:rPr lang="pl-PL" sz="3100" dirty="0">
                <a:latin typeface="Franklin Gothic Demi" panose="020B0703020102020204" pitchFamily="34" charset="0"/>
              </a:rPr>
              <a:t/>
            </a:r>
            <a:br>
              <a:rPr lang="pl-PL" sz="3100" dirty="0">
                <a:latin typeface="Franklin Gothic Demi" panose="020B0703020102020204" pitchFamily="34" charset="0"/>
              </a:rPr>
            </a:br>
            <a:r>
              <a:rPr lang="pl-PL" sz="3100" dirty="0">
                <a:latin typeface="Franklin Gothic Demi" panose="020B0703020102020204" pitchFamily="34" charset="0"/>
              </a:rPr>
              <a:t>Realizacja celu w projekcie grantowym będzie polegała na pilotażowym wdrożeniu, przetestowaniu i zweryfikowaniu funkcjonowania Modelu SCWEW w min. 16 Specjalistycznych Centrach. </a:t>
            </a:r>
            <a:br>
              <a:rPr lang="pl-PL" sz="3100" dirty="0">
                <a:latin typeface="Franklin Gothic Demi" panose="020B0703020102020204" pitchFamily="34" charset="0"/>
              </a:rPr>
            </a:br>
            <a:r>
              <a:rPr lang="pl-PL" sz="3100" dirty="0">
                <a:latin typeface="Franklin Gothic Demi" panose="020B0703020102020204" pitchFamily="34" charset="0"/>
              </a:rPr>
              <a:t>Założeniem jest utworzenie w każdym województwie przynajmniej jednego </a:t>
            </a:r>
            <a:br>
              <a:rPr lang="pl-PL" sz="3100" dirty="0">
                <a:latin typeface="Franklin Gothic Demi" panose="020B0703020102020204" pitchFamily="34" charset="0"/>
              </a:rPr>
            </a:br>
            <a:r>
              <a:rPr lang="pl-PL" sz="3100" dirty="0">
                <a:latin typeface="Franklin Gothic Demi" panose="020B0703020102020204" pitchFamily="34" charset="0"/>
              </a:rPr>
              <a:t>SCWEW</a:t>
            </a:r>
            <a:endParaRPr lang="pl-PL" sz="31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82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2ACCD8C-7CA8-429E-8A78-4024D2751D9B}"/>
              </a:ext>
            </a:extLst>
          </p:cNvPr>
          <p:cNvSpPr txBox="1"/>
          <p:nvPr/>
        </p:nvSpPr>
        <p:spPr>
          <a:xfrm>
            <a:off x="3616629" y="136486"/>
            <a:ext cx="74786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>
                <a:latin typeface="Franklin Gothic Demi" panose="020B0703020102020204" pitchFamily="34" charset="0"/>
              </a:rPr>
              <a:t>SCWEW  Wrocław</a:t>
            </a:r>
          </a:p>
          <a:p>
            <a:pPr algn="ctr"/>
            <a:r>
              <a:rPr lang="pl-PL" sz="2600" b="1" dirty="0">
                <a:latin typeface="Franklin Gothic Demi" panose="020B0703020102020204" pitchFamily="34" charset="0"/>
              </a:rPr>
              <a:t> placówki ogólnodostępne objęte wsparciem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CB5DEAC-2C9D-4CEC-A1A6-6BDB33AD4254}"/>
              </a:ext>
            </a:extLst>
          </p:cNvPr>
          <p:cNvSpPr txBox="1"/>
          <p:nvPr/>
        </p:nvSpPr>
        <p:spPr>
          <a:xfrm>
            <a:off x="448886" y="1898986"/>
            <a:ext cx="7307036" cy="481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2400" b="1" dirty="0"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Calibri,Bold"/>
              </a:rPr>
              <a:t>Przedszkole nr 71 "Chatka Małego Skrzatka"</a:t>
            </a:r>
            <a:endParaRPr lang="pl-PL" sz="2400" dirty="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AB086CC-5293-4112-BD7F-0D739A5BD2E8}"/>
              </a:ext>
            </a:extLst>
          </p:cNvPr>
          <p:cNvSpPr txBox="1"/>
          <p:nvPr/>
        </p:nvSpPr>
        <p:spPr>
          <a:xfrm>
            <a:off x="914198" y="2765921"/>
            <a:ext cx="742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latin typeface="Franklin Gothic Demi" panose="020B0703020102020204" pitchFamily="34" charset="0"/>
              </a:rPr>
              <a:t>Szkoła Podstawowa nr 83 im. Jana Kasprowicza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16B52AD-38C2-4C82-8B29-4CF258001EEE}"/>
              </a:ext>
            </a:extLst>
          </p:cNvPr>
          <p:cNvSpPr txBox="1"/>
          <p:nvPr/>
        </p:nvSpPr>
        <p:spPr>
          <a:xfrm>
            <a:off x="1334139" y="3551104"/>
            <a:ext cx="8476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latin typeface="Franklin Gothic Demi" panose="020B0703020102020204" pitchFamily="34" charset="0"/>
              </a:rPr>
              <a:t>Liceum Ogólnokształcące nr XV im. mjr. Piotra Wysockiego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4EDE684-00C1-4EDE-9999-40D5FD100935}"/>
              </a:ext>
            </a:extLst>
          </p:cNvPr>
          <p:cNvSpPr txBox="1"/>
          <p:nvPr/>
        </p:nvSpPr>
        <p:spPr>
          <a:xfrm>
            <a:off x="1861746" y="5454846"/>
            <a:ext cx="10299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latin typeface="Franklin Gothic Demi" panose="020B0703020102020204" pitchFamily="34" charset="0"/>
              </a:rPr>
              <a:t>Branżowa Szkoła I stopnia nr 9 w Zespole Szkół Gastronomicznych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B0FC3E7-6CF6-46BE-B04F-35CD111802A4}"/>
              </a:ext>
            </a:extLst>
          </p:cNvPr>
          <p:cNvSpPr txBox="1"/>
          <p:nvPr/>
        </p:nvSpPr>
        <p:spPr>
          <a:xfrm>
            <a:off x="1592468" y="4556288"/>
            <a:ext cx="10103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latin typeface="Franklin Gothic Demi" panose="020B0703020102020204" pitchFamily="34" charset="0"/>
              </a:rPr>
              <a:t>Technikum nr 5 im. Jana Kilińskiego w Zespole Szkół Zawodowych nr 5</a:t>
            </a:r>
          </a:p>
        </p:txBody>
      </p:sp>
    </p:spTree>
    <p:extLst>
      <p:ext uri="{BB962C8B-B14F-4D97-AF65-F5344CB8AC3E}">
        <p14:creationId xmlns:p14="http://schemas.microsoft.com/office/powerpoint/2010/main" val="11846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3A37C1C8-A536-430E-BBE4-149899B2E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78" y="212651"/>
            <a:ext cx="8071438" cy="641364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612D3EE-88DB-4DCE-B1E2-AC39A232557C}"/>
              </a:ext>
            </a:extLst>
          </p:cNvPr>
          <p:cNvSpPr txBox="1"/>
          <p:nvPr/>
        </p:nvSpPr>
        <p:spPr>
          <a:xfrm>
            <a:off x="355528" y="3129938"/>
            <a:ext cx="2424222" cy="165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dirty="0">
                <a:latin typeface="Franklin Gothic Demi" panose="020B0703020102020204" pitchFamily="34" charset="0"/>
              </a:rPr>
              <a:t>SCWEW Wrocław</a:t>
            </a:r>
          </a:p>
        </p:txBody>
      </p:sp>
    </p:spTree>
    <p:extLst>
      <p:ext uri="{BB962C8B-B14F-4D97-AF65-F5344CB8AC3E}">
        <p14:creationId xmlns:p14="http://schemas.microsoft.com/office/powerpoint/2010/main" val="42466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7E042D9-32F1-4684-A6D8-3BDC8D02D56B}"/>
              </a:ext>
            </a:extLst>
          </p:cNvPr>
          <p:cNvSpPr txBox="1"/>
          <p:nvPr/>
        </p:nvSpPr>
        <p:spPr>
          <a:xfrm>
            <a:off x="298174" y="362248"/>
            <a:ext cx="11981325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Celem SCWEW</a:t>
            </a:r>
          </a:p>
          <a:p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jest udzielanie wsparcia przedszkolom i szkołom ogólnodostępnym w zakresie doskonalenia kompetencji kadry i zapewnienia wszystkim dzieciom/uczniom możliwości pełnego rozwoju, 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z wykorzystaniem oferty edukacyjnej na każdym etapie kształcenia, uwzględniającej ich indywidualne potrzeby i możliwości.</a:t>
            </a:r>
          </a:p>
          <a:p>
            <a:endParaRPr lang="pl-PL" sz="3100" dirty="0">
              <a:solidFill>
                <a:prstClr val="black"/>
              </a:solidFill>
              <a:latin typeface="Franklin Gothic Demi" panose="020B0703020102020204" pitchFamily="34" charset="0"/>
              <a:ea typeface="+mj-ea"/>
              <a:cs typeface="+mj-cs"/>
            </a:endParaRPr>
          </a:p>
          <a:p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Podejmowane działania w perspektywie długofalowej mają służyć wspieraniu przedszkola/szkoły w celu zapewnienia wysokiej jakości edukacji dla wszystkich, a w szerszej − budować zasady społeczeństwa włączającego.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/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50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5EF326-DE6F-4BA1-97DB-71D5A6596343}"/>
              </a:ext>
            </a:extLst>
          </p:cNvPr>
          <p:cNvSpPr txBox="1"/>
          <p:nvPr/>
        </p:nvSpPr>
        <p:spPr>
          <a:xfrm>
            <a:off x="318407" y="612845"/>
            <a:ext cx="1153613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Franklin Gothic Demi" panose="020B0703020102020204" pitchFamily="34" charset="0"/>
              </a:rPr>
              <a:t>Zgodnie z założeniami przyjętymi w Modelu funkcjonowania Specjalistycznych Centrów Wspierających Edukację Włączającą (SCWEW), głównym zadaniem SCWEW będzie wspieranie nauczycieli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i specjalistów przedszkoli i szkół ogólnodostępnych we wdrażaniu 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oraz praktycznej realizacji założeń edukacji włączającej. </a:t>
            </a:r>
          </a:p>
          <a:p>
            <a:endParaRPr lang="pl-PL" sz="2800" dirty="0">
              <a:latin typeface="Franklin Gothic Demi" panose="020B0703020102020204" pitchFamily="34" charset="0"/>
            </a:endParaRPr>
          </a:p>
          <a:p>
            <a:r>
              <a:rPr lang="pl-PL" sz="2800" dirty="0">
                <a:latin typeface="Franklin Gothic Demi" panose="020B0703020102020204" pitchFamily="34" charset="0"/>
              </a:rPr>
              <a:t>Zespół SCWEW stanowić będą nauczyciele i specjaliści zatrudnieni </a:t>
            </a:r>
            <a:br>
              <a:rPr lang="pl-PL" sz="2800" dirty="0">
                <a:latin typeface="Franklin Gothic Demi" panose="020B0703020102020204" pitchFamily="34" charset="0"/>
              </a:rPr>
            </a:br>
            <a:r>
              <a:rPr lang="pl-PL" sz="2800" dirty="0">
                <a:latin typeface="Franklin Gothic Demi" panose="020B0703020102020204" pitchFamily="34" charset="0"/>
              </a:rPr>
              <a:t>w placówce specjalnej do realizacji celów SCWEW, a także inne osoby realizujące zadania wynikające z zapisów projektu (zatrudniane w miarę potrzeb) . </a:t>
            </a:r>
          </a:p>
          <a:p>
            <a:endParaRPr lang="pl-PL" sz="2800" dirty="0">
              <a:latin typeface="Franklin Gothic Demi" panose="020B0703020102020204" pitchFamily="34" charset="0"/>
            </a:endParaRPr>
          </a:p>
          <a:p>
            <a:r>
              <a:rPr lang="pl-PL" sz="2800" dirty="0">
                <a:latin typeface="Franklin Gothic Demi" panose="020B0703020102020204" pitchFamily="34" charset="0"/>
              </a:rPr>
              <a:t>Skład osobowy SCWEW może ulegać zmianie w </a:t>
            </a:r>
            <a:r>
              <a:rPr lang="pl-PL" sz="2800" dirty="0" smtClean="0">
                <a:latin typeface="Franklin Gothic Demi" panose="020B0703020102020204" pitchFamily="34" charset="0"/>
              </a:rPr>
              <a:t>zależności                                   </a:t>
            </a:r>
            <a:r>
              <a:rPr lang="pl-PL" sz="2800" dirty="0">
                <a:latin typeface="Franklin Gothic Demi" panose="020B0703020102020204" pitchFamily="34" charset="0"/>
              </a:rPr>
              <a:t>od zidentyfikowanych potrzeb przedszkoli i szkół ogólnodostępnych.</a:t>
            </a:r>
          </a:p>
        </p:txBody>
      </p:sp>
    </p:spTree>
    <p:extLst>
      <p:ext uri="{BB962C8B-B14F-4D97-AF65-F5344CB8AC3E}">
        <p14:creationId xmlns:p14="http://schemas.microsoft.com/office/powerpoint/2010/main" val="33013297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1189</Words>
  <Application>Microsoft Office PowerPoint</Application>
  <PresentationFormat>Panoramiczny</PresentationFormat>
  <Paragraphs>216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Calibri,Bold</vt:lpstr>
      <vt:lpstr>Franklin Gothic Demi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Cel główny przedsięwzięcia grantowego   to poprawa dostępności usług edukacyjnych  dla dzieci/uczniów ze zróżnicowanymi  potrzebami edukacyjnymi, w tym ze specjalnymi  potrzebami edukacyjnymi, w ramach udzielonego Grantu  na wsparcie i funkcjonowanie  Specjalistycznego Centrum Wspierającego Edukację Włączającą (SCWEW).   </vt:lpstr>
      <vt:lpstr>    Specjalistyczne Centrum Wspierające Edukację Włączającą                                                          (SCWEW)   Specjalistyczny zespół powołany w strukturze istniejącej placówki  specjalnej prowadzącej działalność edukacyjną – oraz korzystający z jej zasobów kadrowych i merytorycznych, a także zasobów zewnętrznych, tj. innych podmiotów.   Realizacja celu w projekcie grantowym będzie polegała na pilotażowym wdrożeniu, przetestowaniu i zweryfikowaniu funkcjonowania Modelu SCWEW w min. 16 Specjalistycznych Centrach.  Założeniem jest utworzenie w każdym województwie przynajmniej jednego  SCWEW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ETAPY DZIAŁAŃ UTWORZENIA I FUNKCJONOWANIA SCWEW W PROJEKCIE PILOTAŻOWYM  W ROKU SZKOLNYM 2021/2022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Violetta Malarczyk</dc:creator>
  <cp:lastModifiedBy>Ewa Nadzieja</cp:lastModifiedBy>
  <cp:revision>6</cp:revision>
  <dcterms:created xsi:type="dcterms:W3CDTF">2021-12-02T11:03:37Z</dcterms:created>
  <dcterms:modified xsi:type="dcterms:W3CDTF">2021-12-16T13:13:35Z</dcterms:modified>
</cp:coreProperties>
</file>